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346" r:id="rId3"/>
    <p:sldId id="360" r:id="rId4"/>
    <p:sldId id="359"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60"/>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06" autoAdjust="0"/>
    <p:restoredTop sz="98660" autoAdjust="0"/>
  </p:normalViewPr>
  <p:slideViewPr>
    <p:cSldViewPr>
      <p:cViewPr>
        <p:scale>
          <a:sx n="100" d="100"/>
          <a:sy n="100" d="100"/>
        </p:scale>
        <p:origin x="-1212" y="27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15-17-0534-00-0012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September </a:t>
            </a:r>
            <a:r>
              <a:rPr lang="en-US" sz="1400" baseline="0" dirty="0" smtClean="0"/>
              <a:t>2017</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A model of SS-TWR for the ULI</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a:t>
            </a:r>
            <a:r>
              <a:rPr lang="en-US" sz="1600" dirty="0" smtClean="0">
                <a:solidFill>
                  <a:srgbClr val="FF0000"/>
                </a:solidFill>
                <a:latin typeface="Times New Roman" pitchFamily="18" charset="0"/>
                <a:ea typeface="ＭＳ Ｐゴシック" pitchFamily="-65" charset="-128"/>
                <a:cs typeface="+mn-cs"/>
              </a:rPr>
              <a:t>September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[Single-sided Two-Way Ranging </a:t>
            </a:r>
            <a:r>
              <a:rPr lang="en-IE" sz="1600" dirty="0" smtClean="0">
                <a:solidFill>
                  <a:schemeClr val="tx2"/>
                </a:solidFill>
                <a:latin typeface="Times New Roman" pitchFamily="18" charset="0"/>
                <a:ea typeface="ＭＳ Ｐゴシック" pitchFamily="-65" charset="-128"/>
                <a:cs typeface="+mn-cs"/>
              </a:rPr>
              <a:t>model for ULI</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[Continue exploring the RLS functionality </a:t>
            </a:r>
            <a:r>
              <a:rPr lang="en-US" sz="1600" dirty="0" smtClean="0">
                <a:latin typeface="Times New Roman" pitchFamily="18" charset="0"/>
                <a:ea typeface="ＭＳ Ｐゴシック" pitchFamily="-65" charset="-128"/>
                <a:cs typeface="+mn-cs"/>
              </a:rPr>
              <a:t>for TG12 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rPr>
              <a:t>Advance the work of defining the </a:t>
            </a:r>
            <a:r>
              <a:rPr lang="en-IE" sz="1600" dirty="0" smtClean="0">
                <a:solidFill>
                  <a:schemeClr val="tx2"/>
                </a:solidFill>
                <a:latin typeface="Times New Roman" pitchFamily="18" charset="0"/>
                <a:ea typeface="ＭＳ Ｐゴシック" pitchFamily="-65" charset="-128"/>
                <a:cs typeface="+mn-cs"/>
              </a:rPr>
              <a:t>ranging </a:t>
            </a:r>
            <a:r>
              <a:rPr lang="en-IE" sz="1600" dirty="0">
                <a:solidFill>
                  <a:schemeClr val="tx2"/>
                </a:solidFill>
                <a:latin typeface="Times New Roman" pitchFamily="18" charset="0"/>
                <a:ea typeface="ＭＳ Ｐゴシック" pitchFamily="-65" charset="-128"/>
                <a:cs typeface="+mn-cs"/>
              </a:rPr>
              <a:t>and </a:t>
            </a:r>
            <a:r>
              <a:rPr lang="en-IE" sz="1600" dirty="0" smtClean="0">
                <a:solidFill>
                  <a:schemeClr val="tx2"/>
                </a:solidFill>
                <a:latin typeface="Times New Roman" pitchFamily="18" charset="0"/>
                <a:ea typeface="ＭＳ Ｐゴシック" pitchFamily="-65" charset="-128"/>
                <a:cs typeface="+mn-cs"/>
              </a:rPr>
              <a:t>localisation support (RLS) </a:t>
            </a:r>
            <a:r>
              <a:rPr lang="en-US" sz="1600" dirty="0" smtClean="0">
                <a:solidFill>
                  <a:schemeClr val="tx2"/>
                </a:solidFill>
                <a:latin typeface="Times New Roman" pitchFamily="18" charset="0"/>
                <a:ea typeface="ＭＳ Ｐゴシック" pitchFamily="-65" charset="-128"/>
              </a:rPr>
              <a:t>functionality </a:t>
            </a:r>
            <a:r>
              <a:rPr lang="en-IE" sz="1600" dirty="0" smtClean="0">
                <a:solidFill>
                  <a:schemeClr val="tx2"/>
                </a:solidFill>
                <a:latin typeface="Times New Roman" pitchFamily="18" charset="0"/>
                <a:ea typeface="ＭＳ Ｐゴシック" pitchFamily="-65" charset="-128"/>
              </a:rPr>
              <a:t>for the </a:t>
            </a:r>
            <a:r>
              <a:rPr lang="en-US" sz="1600" dirty="0" smtClean="0">
                <a:latin typeface="Times New Roman" pitchFamily="18" charset="0"/>
                <a:ea typeface="ＭＳ Ｐゴシック" pitchFamily="-65" charset="-128"/>
              </a:rPr>
              <a:t>TG12 ULI specification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600200"/>
            <a:ext cx="8610600" cy="4495800"/>
          </a:xfrm>
        </p:spPr>
        <p:txBody>
          <a:bodyPr/>
          <a:lstStyle/>
          <a:p>
            <a:r>
              <a:rPr lang="en-IE" sz="2400" dirty="0" smtClean="0">
                <a:latin typeface="Arial" charset="0"/>
              </a:rPr>
              <a:t>Present a single sheet summarising a proposed working mechanism </a:t>
            </a:r>
            <a:r>
              <a:rPr lang="en-IE" sz="2400" dirty="0" smtClean="0">
                <a:latin typeface="Arial" charset="0"/>
              </a:rPr>
              <a:t>within the </a:t>
            </a:r>
            <a:r>
              <a:rPr lang="en-IE" sz="2400" dirty="0" smtClean="0">
                <a:latin typeface="Arial" charset="0"/>
              </a:rPr>
              <a:t>Ranging </a:t>
            </a:r>
            <a:r>
              <a:rPr lang="en-IE" sz="2400" dirty="0">
                <a:latin typeface="Arial" charset="0"/>
              </a:rPr>
              <a:t>and Location Support (RLS) </a:t>
            </a:r>
            <a:r>
              <a:rPr lang="en-IE" sz="2400" dirty="0" smtClean="0">
                <a:latin typeface="Arial" charset="0"/>
              </a:rPr>
              <a:t>function</a:t>
            </a:r>
            <a:r>
              <a:rPr lang="en-IE" sz="2400" dirty="0">
                <a:latin typeface="Arial" charset="0"/>
              </a:rPr>
              <a:t> </a:t>
            </a:r>
            <a:r>
              <a:rPr lang="en-IE" sz="2400" dirty="0" smtClean="0">
                <a:latin typeface="Arial" charset="0"/>
              </a:rPr>
              <a:t>to support single-sided </a:t>
            </a:r>
            <a:r>
              <a:rPr lang="en-IE" sz="2400" dirty="0">
                <a:latin typeface="Arial" charset="0"/>
              </a:rPr>
              <a:t>two-way </a:t>
            </a:r>
            <a:r>
              <a:rPr lang="en-IE" sz="2400" dirty="0" smtClean="0">
                <a:latin typeface="Arial" charset="0"/>
              </a:rPr>
              <a:t>ranging</a:t>
            </a:r>
          </a:p>
          <a:p>
            <a:endParaRPr lang="en-IE" sz="2400" dirty="0">
              <a:latin typeface="Arial" charset="0"/>
            </a:endParaRPr>
          </a:p>
          <a:p>
            <a:r>
              <a:rPr lang="en-IE" sz="2400" dirty="0" smtClean="0">
                <a:latin typeface="Arial" charset="0"/>
              </a:rPr>
              <a:t>Stimulate discussion</a:t>
            </a:r>
          </a:p>
          <a:p>
            <a:endParaRPr lang="en-IE" sz="2400" dirty="0">
              <a:latin typeface="Arial" charset="0"/>
            </a:endParaRPr>
          </a:p>
          <a:p>
            <a:r>
              <a:rPr lang="en-IE" sz="2400" dirty="0" smtClean="0">
                <a:latin typeface="Arial" charset="0"/>
              </a:rPr>
              <a:t>Get </a:t>
            </a:r>
            <a:r>
              <a:rPr lang="en-IE" sz="2400" dirty="0" smtClean="0">
                <a:latin typeface="Arial" charset="0"/>
              </a:rPr>
              <a:t>agreement on the mechanisms and bring </a:t>
            </a:r>
            <a:r>
              <a:rPr lang="en-IE" sz="2400" dirty="0" smtClean="0">
                <a:latin typeface="Arial" charset="0"/>
              </a:rPr>
              <a:t>clarity </a:t>
            </a:r>
            <a:r>
              <a:rPr lang="en-IE" sz="2400" dirty="0" smtClean="0">
                <a:latin typeface="Arial" charset="0"/>
              </a:rPr>
              <a:t>to the operation of the RLS function with respect to its support of SS-TWR</a:t>
            </a:r>
          </a:p>
          <a:p>
            <a:pPr marL="0" indent="0">
              <a:buNone/>
            </a:pPr>
            <a:endParaRPr lang="en-IE" sz="2400" dirty="0">
              <a:latin typeface="Arial" charset="0"/>
            </a:endParaRPr>
          </a:p>
          <a:p>
            <a:pPr marL="0" indent="0">
              <a:buNone/>
            </a:pPr>
            <a:endParaRPr lang="en-IE" sz="24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693" y="620638"/>
            <a:ext cx="8788907" cy="5856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54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Thank you…</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57627</TotalTime>
  <Words>96</Words>
  <Application>Microsoft Office PowerPoint</Application>
  <PresentationFormat>On-screen Show (4:3)</PresentationFormat>
  <Paragraphs>24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The aim of this presentation:</vt:lpstr>
      <vt:lpstr>PowerPoint Presentation</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970</cp:revision>
  <cp:lastPrinted>2015-07-14T16:02:16Z</cp:lastPrinted>
  <dcterms:created xsi:type="dcterms:W3CDTF">2009-07-12T16:25:16Z</dcterms:created>
  <dcterms:modified xsi:type="dcterms:W3CDTF">2017-09-13T21:23:19Z</dcterms:modified>
</cp:coreProperties>
</file>