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4"/>
  </p:notesMasterIdLst>
  <p:handoutMasterIdLst>
    <p:handoutMasterId r:id="rId15"/>
  </p:handoutMasterIdLst>
  <p:sldIdLst>
    <p:sldId id="259" r:id="rId3"/>
    <p:sldId id="347" r:id="rId4"/>
    <p:sldId id="350" r:id="rId5"/>
    <p:sldId id="388" r:id="rId6"/>
    <p:sldId id="379" r:id="rId7"/>
    <p:sldId id="393" r:id="rId8"/>
    <p:sldId id="394" r:id="rId9"/>
    <p:sldId id="369" r:id="rId10"/>
    <p:sldId id="354" r:id="rId11"/>
    <p:sldId id="362"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1492" autoAdjust="0"/>
  </p:normalViewPr>
  <p:slideViewPr>
    <p:cSldViewPr>
      <p:cViewPr varScale="1">
        <p:scale>
          <a:sx n="64" d="100"/>
          <a:sy n="64" d="100"/>
        </p:scale>
        <p:origin x="155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069028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836985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9/13/2017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9/13/2017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9/13/2017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9/13/2017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9/13/2017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9/13/2017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9/13/2017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9/13/2017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9/13/2017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9/13/2017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9/13/2017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9/13/2017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9/13/2017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9/13/2017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9/13/2017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9/13/2017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9/13/2017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15-17-0531-01-0008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9/13/2017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[September 14,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2017 Big Island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9/13/2017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Technical Editors </a:t>
            </a:r>
          </a:p>
          <a:p>
            <a:pPr>
              <a:buNone/>
            </a:pPr>
            <a:r>
              <a:rPr lang="en-US" sz="2400" dirty="0" smtClean="0"/>
              <a:t>  </a:t>
            </a:r>
            <a:r>
              <a:rPr lang="en-US" sz="2000" dirty="0" smtClean="0"/>
              <a:t>Marco </a:t>
            </a:r>
            <a:r>
              <a:rPr lang="en-US" sz="2000" dirty="0"/>
              <a:t>Hernandez (NICT</a:t>
            </a:r>
            <a:r>
              <a:rPr lang="en-US" sz="2000" dirty="0" smtClean="0"/>
              <a:t>)</a:t>
            </a:r>
          </a:p>
          <a:p>
            <a:pPr>
              <a:buNone/>
            </a:pPr>
            <a:r>
              <a:rPr lang="en-US" sz="2000" dirty="0"/>
              <a:t> </a:t>
            </a:r>
            <a:r>
              <a:rPr lang="en-US" sz="2000" dirty="0" smtClean="0"/>
              <a:t> Billy </a:t>
            </a:r>
            <a:r>
              <a:rPr lang="en-US" sz="2000" dirty="0"/>
              <a:t>Verso (</a:t>
            </a:r>
            <a:r>
              <a:rPr lang="en-US" sz="2000" dirty="0" err="1"/>
              <a:t>DecaWave</a:t>
            </a:r>
            <a:r>
              <a:rPr lang="en-US" sz="2000" dirty="0" smtClean="0"/>
              <a:t>)</a:t>
            </a:r>
            <a:r>
              <a:rPr lang="en-US" sz="2400" dirty="0" smtClean="0"/>
              <a:t> </a:t>
            </a:r>
            <a:endParaRPr lang="en-US" sz="28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11</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9/13/2017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September 13, 2017</a:t>
            </a:r>
          </a:p>
          <a:p>
            <a:endParaRPr lang="en-US" sz="2400" dirty="0" smtClean="0"/>
          </a:p>
          <a:p>
            <a:r>
              <a:rPr lang="en-US" altLang="ja-JP" sz="2400" dirty="0"/>
              <a:t>Myung J. </a:t>
            </a:r>
            <a:r>
              <a:rPr lang="en-US" altLang="ja-JP" sz="2400" dirty="0" smtClean="0"/>
              <a:t>Lee</a:t>
            </a:r>
          </a:p>
          <a:p>
            <a:r>
              <a:rPr lang="en-US" altLang="ja-JP" sz="2400" dirty="0" smtClean="0"/>
              <a:t>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the Sponsor Ballot recirculation</a:t>
            </a:r>
          </a:p>
          <a:p>
            <a:r>
              <a:rPr lang="en-US" sz="2400" dirty="0" smtClean="0"/>
              <a:t>Drafting for 2</a:t>
            </a:r>
            <a:r>
              <a:rPr lang="en-US" sz="2400" baseline="30000" dirty="0" smtClean="0"/>
              <a:t>nd</a:t>
            </a:r>
            <a:r>
              <a:rPr lang="en-US" sz="2400" dirty="0" smtClean="0"/>
              <a:t> Recirculation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9/13/2017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1035" y="1676400"/>
            <a:ext cx="7772400" cy="4114800"/>
          </a:xfrm>
        </p:spPr>
        <p:txBody>
          <a:bodyPr/>
          <a:lstStyle/>
          <a:p>
            <a:r>
              <a:rPr lang="en-US" sz="2400" dirty="0" smtClean="0"/>
              <a:t>2</a:t>
            </a:r>
            <a:r>
              <a:rPr lang="en-US" sz="2400" baseline="30000" dirty="0" smtClean="0"/>
              <a:t>nd</a:t>
            </a:r>
            <a:r>
              <a:rPr lang="en-US" sz="2400" dirty="0" smtClean="0"/>
              <a:t> Sponsor Ballot</a:t>
            </a:r>
          </a:p>
          <a:p>
            <a:pPr lvl="1"/>
            <a:r>
              <a:rPr lang="en-US" sz="2400" dirty="0" smtClean="0"/>
              <a:t>September 5-15, 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Ballot results as of September 13</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 </a:t>
            </a:r>
            <a:r>
              <a:rPr lang="en-US" altLang="en-US" sz="2200" dirty="0"/>
              <a:t>responses </a:t>
            </a:r>
            <a:r>
              <a:rPr lang="en-US" altLang="en-US" sz="2200" dirty="0" smtClean="0"/>
              <a:t>(85% </a:t>
            </a:r>
            <a:r>
              <a:rPr lang="en-US" altLang="en-US" sz="22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61 </a:t>
            </a:r>
            <a:r>
              <a:rPr lang="en-US" altLang="en-US" dirty="0"/>
              <a:t>yes, 5</a:t>
            </a:r>
            <a:r>
              <a:rPr lang="en-US" altLang="en-US" dirty="0" smtClean="0"/>
              <a:t> </a:t>
            </a:r>
            <a:r>
              <a:rPr lang="en-US" altLang="en-US" dirty="0"/>
              <a:t>no </a:t>
            </a:r>
            <a:r>
              <a:rPr lang="en-US" altLang="en-US" dirty="0" smtClean="0"/>
              <a:t>(92% </a:t>
            </a:r>
            <a:r>
              <a:rPr lang="en-US" altLang="en-US"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5 abstain </a:t>
            </a:r>
            <a:r>
              <a:rPr lang="en-US" altLang="en-US" dirty="0" smtClean="0"/>
              <a:t>(</a:t>
            </a:r>
            <a:r>
              <a:rPr lang="en-US" altLang="en-US" dirty="0"/>
              <a:t>6</a:t>
            </a:r>
            <a:r>
              <a:rPr lang="en-US" altLang="en-US" dirty="0" smtClean="0"/>
              <a:t>%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64 comments</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No MBS comments </a:t>
            </a:r>
            <a:endParaRPr lang="en-US" altLang="en-US" sz="2600" dirty="0" smtClean="0"/>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All comments resolved</a:t>
            </a:r>
            <a:endParaRPr lang="en-US" altLang="en-US" sz="2200" dirty="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P802.15.8-D5.0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Marco Hernandez</a:t>
            </a:r>
            <a:endParaRPr lang="en-US" altLang="en-US" sz="2000" dirty="0"/>
          </a:p>
          <a:p>
            <a:r>
              <a:rPr lang="en-US" altLang="en-US" sz="2000" dirty="0"/>
              <a:t>Seconded By</a:t>
            </a:r>
            <a:r>
              <a:rPr lang="en-US" altLang="en-US" sz="2000" dirty="0" smtClean="0"/>
              <a:t>: </a:t>
            </a:r>
            <a:r>
              <a:rPr lang="en-US" altLang="en-US" sz="2000" dirty="0" err="1" smtClean="0"/>
              <a:t>Huan</a:t>
            </a:r>
            <a:r>
              <a:rPr lang="en-US" altLang="en-US" sz="2000" dirty="0" smtClean="0"/>
              <a:t>-Ban Li</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P802.15.8-D5.0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Myung Lee</a:t>
            </a:r>
            <a:endParaRPr lang="en-US" altLang="en-US" sz="2000" dirty="0"/>
          </a:p>
          <a:p>
            <a:r>
              <a:rPr lang="en-US" altLang="en-US" sz="2000" dirty="0"/>
              <a:t>Seconded By</a:t>
            </a:r>
            <a:r>
              <a:rPr lang="en-US" altLang="en-US" sz="2000" dirty="0" smtClean="0"/>
              <a:t>: </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437399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40800"/>
            <a:ext cx="7772400" cy="1066800"/>
          </a:xfrm>
        </p:spPr>
        <p:txBody>
          <a:bodyPr/>
          <a:lstStyle/>
          <a:p>
            <a:r>
              <a:rPr lang="en-US" dirty="0" smtClean="0"/>
              <a:t>Working Group Motion</a:t>
            </a:r>
            <a:endParaRPr lang="en-US" dirty="0"/>
          </a:p>
        </p:txBody>
      </p:sp>
      <p:sp>
        <p:nvSpPr>
          <p:cNvPr id="3" name="Content Placeholder 2"/>
          <p:cNvSpPr>
            <a:spLocks noGrp="1"/>
          </p:cNvSpPr>
          <p:nvPr>
            <p:ph idx="1"/>
          </p:nvPr>
        </p:nvSpPr>
        <p:spPr>
          <a:xfrm>
            <a:off x="609600" y="1947561"/>
            <a:ext cx="7772400" cy="4114800"/>
          </a:xfrm>
        </p:spPr>
        <p:txBody>
          <a:bodyPr/>
          <a:lstStyle/>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 that  </a:t>
            </a:r>
            <a:r>
              <a:rPr lang="en-US" altLang="en-US" sz="2000" dirty="0" smtClean="0">
                <a:latin typeface="Times New Roman" panose="02020603050405020304" pitchFamily="18" charset="0"/>
              </a:rPr>
              <a:t>IEEE 802.15 WG seeks approval from the EC to extend the P802.15.8 </a:t>
            </a:r>
            <a:r>
              <a:rPr lang="en-US" altLang="en-US" sz="2000" dirty="0">
                <a:latin typeface="Times New Roman" panose="02020603050405020304" pitchFamily="18" charset="0"/>
              </a:rPr>
              <a:t>PAR (</a:t>
            </a:r>
            <a:r>
              <a:rPr lang="en-US" altLang="en-US" sz="2000" dirty="0" smtClean="0">
                <a:latin typeface="Times New Roman" panose="02020603050405020304" pitchFamily="18" charset="0"/>
              </a:rPr>
              <a:t>15-17-0529-PAC_PAR_R1</a:t>
            </a:r>
            <a:r>
              <a:rPr lang="en-US" altLang="en-US" sz="2000" dirty="0">
                <a:latin typeface="Times New Roman" panose="02020603050405020304" pitchFamily="18" charset="0"/>
              </a:rPr>
              <a:t>) </a:t>
            </a:r>
            <a:r>
              <a:rPr lang="en-US" altLang="en-US" sz="2000" dirty="0" smtClean="0">
                <a:latin typeface="Times New Roman" panose="02020603050405020304" pitchFamily="18" charset="0"/>
              </a:rPr>
              <a:t>and submit the PAR extension to </a:t>
            </a:r>
            <a:r>
              <a:rPr lang="en-US" altLang="en-US" sz="2000" dirty="0" err="1" smtClean="0">
                <a:latin typeface="Times New Roman" panose="02020603050405020304" pitchFamily="18" charset="0"/>
              </a:rPr>
              <a:t>NesCom</a:t>
            </a:r>
            <a:r>
              <a:rPr lang="en-US" altLang="en-US" sz="2000" dirty="0">
                <a:latin typeface="Times New Roman" panose="02020603050405020304" pitchFamily="18" charset="0"/>
              </a:rPr>
              <a: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a:t>
            </a:r>
            <a:r>
              <a:rPr lang="en-US" altLang="en-US" sz="2000" dirty="0" smtClean="0">
                <a:latin typeface="Times New Roman" panose="02020603050405020304" pitchFamily="18" charset="0"/>
              </a:rPr>
              <a:t>: Myung Lee</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98462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6061"/>
            <a:ext cx="7772400" cy="900803"/>
          </a:xfrm>
        </p:spPr>
        <p:txBody>
          <a:bodyPr/>
          <a:lstStyle/>
          <a:p>
            <a:r>
              <a:rPr lang="en-US" sz="3200" dirty="0" smtClean="0"/>
              <a:t>Plan for November Plenary</a:t>
            </a:r>
            <a:endParaRPr lang="en-US" sz="3200" dirty="0"/>
          </a:p>
        </p:txBody>
      </p:sp>
      <p:sp>
        <p:nvSpPr>
          <p:cNvPr id="3" name="Content Placeholder 2"/>
          <p:cNvSpPr>
            <a:spLocks noGrp="1"/>
          </p:cNvSpPr>
          <p:nvPr>
            <p:ph idx="1"/>
          </p:nvPr>
        </p:nvSpPr>
        <p:spPr>
          <a:xfrm>
            <a:off x="533400" y="1356864"/>
            <a:ext cx="8229600" cy="4662936"/>
          </a:xfrm>
        </p:spPr>
        <p:txBody>
          <a:bodyPr/>
          <a:lstStyle/>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and drafting D6.0</a:t>
            </a:r>
          </a:p>
          <a:p>
            <a:pPr lvl="2"/>
            <a:r>
              <a:rPr lang="en-US" altLang="ja-JP" sz="1800" dirty="0" smtClean="0"/>
              <a:t>Preparation of 2</a:t>
            </a:r>
            <a:r>
              <a:rPr lang="en-US" altLang="ja-JP" sz="1800" baseline="30000" dirty="0" smtClean="0"/>
              <a:t>nd</a:t>
            </a:r>
            <a:r>
              <a:rPr lang="en-US" altLang="ja-JP" sz="1800" dirty="0" smtClean="0"/>
              <a:t> Recirculation Sponsor Ballot </a:t>
            </a:r>
          </a:p>
          <a:p>
            <a:pPr lvl="2"/>
            <a:r>
              <a:rPr lang="en-US" altLang="ja-JP" sz="1800" dirty="0" err="1" smtClean="0"/>
              <a:t>RevCom</a:t>
            </a:r>
            <a:r>
              <a:rPr lang="en-US" altLang="ja-JP" sz="1800" dirty="0" smtClean="0"/>
              <a:t> submission (October 16, 2017)</a:t>
            </a:r>
            <a:endParaRPr lang="en-US" altLang="ja-JP" sz="1800" dirty="0"/>
          </a:p>
          <a:p>
            <a:pPr lvl="1"/>
            <a:r>
              <a:rPr lang="en-US" altLang="ja-JP" sz="2400" dirty="0"/>
              <a:t>W</a:t>
            </a:r>
            <a:r>
              <a:rPr lang="en-US" altLang="ja-JP" sz="2400" dirty="0" smtClean="0"/>
              <a:t>eekly Wednesday starting May 24, 2017</a:t>
            </a:r>
            <a:endParaRPr lang="en-US" altLang="ja-JP" sz="2400" dirty="0"/>
          </a:p>
          <a:p>
            <a:pPr lvl="2"/>
            <a:r>
              <a:rPr lang="en-US" sz="1800" dirty="0" smtClean="0"/>
              <a:t>7:00amUS ET</a:t>
            </a:r>
            <a:r>
              <a:rPr lang="en-US" sz="1800" dirty="0"/>
              <a:t>, </a:t>
            </a:r>
            <a:r>
              <a:rPr lang="en-US" sz="1800" dirty="0" smtClean="0"/>
              <a:t>8:00pm </a:t>
            </a:r>
            <a:r>
              <a:rPr lang="en-US" sz="1800" dirty="0"/>
              <a:t>Japan/Korea, </a:t>
            </a:r>
            <a:r>
              <a:rPr lang="en-US" sz="1800" dirty="0" smtClean="0"/>
              <a:t>Ireland 12:00PM </a:t>
            </a:r>
          </a:p>
          <a:p>
            <a:pPr lvl="2"/>
            <a:r>
              <a:rPr lang="en-US" sz="1800" dirty="0" smtClean="0"/>
              <a:t>1.5 Hours each</a:t>
            </a:r>
          </a:p>
          <a:p>
            <a:pPr lvl="2"/>
            <a:r>
              <a:rPr lang="en-US" sz="1800" dirty="0" smtClean="0"/>
              <a:t>September 20 (Wed),  October 4 (Wed),  14 (Sat.)</a:t>
            </a:r>
          </a:p>
          <a:p>
            <a:pPr lvl="2"/>
            <a:r>
              <a:rPr lang="en-US" sz="1800" dirty="0" err="1" smtClean="0"/>
              <a:t>Teleconf</a:t>
            </a:r>
            <a:r>
              <a:rPr lang="en-US" sz="1800" dirty="0" smtClean="0"/>
              <a:t> via Skype</a:t>
            </a:r>
          </a:p>
          <a:p>
            <a:pPr lvl="1"/>
            <a:r>
              <a:rPr lang="en-US" sz="2200" dirty="0" err="1" smtClean="0"/>
              <a:t>Recirc</a:t>
            </a:r>
            <a:r>
              <a:rPr lang="en-US" sz="2200" dirty="0" smtClean="0"/>
              <a:t>. Schedule </a:t>
            </a:r>
          </a:p>
          <a:p>
            <a:pPr lvl="2"/>
            <a:r>
              <a:rPr lang="en-US" sz="1800" dirty="0" smtClean="0"/>
              <a:t>2</a:t>
            </a:r>
            <a:r>
              <a:rPr lang="en-US" sz="1800" baseline="30000" dirty="0" smtClean="0"/>
              <a:t>nd</a:t>
            </a:r>
            <a:r>
              <a:rPr lang="en-US" sz="1800" dirty="0" smtClean="0"/>
              <a:t> </a:t>
            </a:r>
            <a:r>
              <a:rPr lang="en-US" sz="1800" dirty="0" err="1" smtClean="0"/>
              <a:t>Recirc</a:t>
            </a:r>
            <a:r>
              <a:rPr lang="en-US" sz="1800" dirty="0" smtClean="0"/>
              <a:t> (Sept 22-Oct. 2):  D6</a:t>
            </a:r>
          </a:p>
          <a:p>
            <a:pPr lvl="2"/>
            <a:r>
              <a:rPr lang="en-US" sz="1800" dirty="0" smtClean="0"/>
              <a:t>3</a:t>
            </a:r>
            <a:r>
              <a:rPr lang="en-US" sz="1800" baseline="30000" dirty="0" smtClean="0"/>
              <a:t>rd</a:t>
            </a:r>
            <a:r>
              <a:rPr lang="en-US" sz="1800" dirty="0" smtClean="0"/>
              <a:t> </a:t>
            </a:r>
            <a:r>
              <a:rPr lang="en-US" sz="1800" dirty="0" err="1" smtClean="0"/>
              <a:t>Recirc</a:t>
            </a:r>
            <a:r>
              <a:rPr lang="en-US" sz="1800" dirty="0" smtClean="0"/>
              <a:t> (Oct. 4-14) : D6</a:t>
            </a:r>
          </a:p>
          <a:p>
            <a:pPr lvl="2"/>
            <a:r>
              <a:rPr lang="en-US" sz="1800" dirty="0" err="1" smtClean="0"/>
              <a:t>RevCom</a:t>
            </a:r>
            <a:r>
              <a:rPr lang="en-US" sz="1800" dirty="0" smtClean="0"/>
              <a:t> submission (Oct. 16)</a:t>
            </a:r>
            <a:endParaRPr lang="en-US" sz="1800" dirty="0"/>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9/13/2017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Oct.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9/13/2017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34136</TotalTime>
  <Words>651</Words>
  <Application>Microsoft Office PowerPoint</Application>
  <PresentationFormat>On-screen Show (4:3)</PresentationFormat>
  <Paragraphs>161</Paragraphs>
  <Slides>11</Slides>
  <Notes>7</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11</vt:i4>
      </vt:variant>
    </vt:vector>
  </HeadingPairs>
  <TitlesOfParts>
    <vt:vector size="24" baseType="lpstr">
      <vt:lpstr>굴림</vt:lpstr>
      <vt:lpstr>Lao UI</vt:lpstr>
      <vt:lpstr>맑은 고딕</vt:lpstr>
      <vt:lpstr>Narkisim</vt:lpstr>
      <vt:lpstr>Arial</vt:lpstr>
      <vt:lpstr>Bookman Old Style</vt:lpstr>
      <vt:lpstr>Calibri</vt:lpstr>
      <vt:lpstr>Lucida Bright</vt:lpstr>
      <vt:lpstr>Symbol</vt:lpstr>
      <vt:lpstr>Times New Roman</vt:lpstr>
      <vt:lpstr>Wingdings</vt:lpstr>
      <vt:lpstr>Blank Presentation</vt:lpstr>
      <vt:lpstr>Custom Design</vt:lpstr>
      <vt:lpstr>PowerPoint Presentation</vt:lpstr>
      <vt:lpstr>TG8 PAC Closing Report</vt:lpstr>
      <vt:lpstr>Meeting Objectives</vt:lpstr>
      <vt:lpstr>Achievements</vt:lpstr>
      <vt:lpstr>TG8 BRC Motion</vt:lpstr>
      <vt:lpstr>WG BRC Motion</vt:lpstr>
      <vt:lpstr>Working Group Motion</vt:lpstr>
      <vt:lpstr>Plan for November Plenary</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1315</cp:revision>
  <cp:lastPrinted>1998-02-10T13:28:06Z</cp:lastPrinted>
  <dcterms:created xsi:type="dcterms:W3CDTF">1999-11-08T18:59:45Z</dcterms:created>
  <dcterms:modified xsi:type="dcterms:W3CDTF">2017-09-14T00:01:07Z</dcterms:modified>
</cp:coreProperties>
</file>