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75" r:id="rId5"/>
    <p:sldId id="266" r:id="rId6"/>
    <p:sldId id="265" r:id="rId7"/>
    <p:sldId id="267" r:id="rId8"/>
    <p:sldId id="268" r:id="rId9"/>
    <p:sldId id="269" r:id="rId10"/>
    <p:sldId id="272" r:id="rId11"/>
    <p:sldId id="274" r:id="rId12"/>
    <p:sldId id="271" r:id="rId13"/>
    <p:sldId id="264"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3" autoAdjust="0"/>
    <p:restoredTop sz="96703" autoAdjust="0"/>
  </p:normalViewPr>
  <p:slideViewPr>
    <p:cSldViewPr>
      <p:cViewPr varScale="1">
        <p:scale>
          <a:sx n="71" d="100"/>
          <a:sy n="71" d="100"/>
        </p:scale>
        <p:origin x="1963" y="4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802.15.4-17/0522r0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Month Year</a:t>
            </a:r>
            <a:endParaRPr lang="en-US"/>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Jianlin Guo, Mitsubishi Electric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802.19-15/0522r1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September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a:latin typeface="+mn-lt"/>
              </a:rPr>
              <a:t>:</a:t>
            </a:r>
            <a:r>
              <a:rPr lang="en-GB" sz="2133" b="0">
                <a:latin typeface="+mn-lt"/>
              </a:rPr>
              <a:t> </a:t>
            </a:r>
            <a:r>
              <a:rPr lang="en-GB" sz="2133" b="0" smtClean="0">
                <a:latin typeface="+mn-lt"/>
              </a:rPr>
              <a:t>2017-09-13</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847972850"/>
              </p:ext>
            </p:extLst>
          </p:nvPr>
        </p:nvGraphicFramePr>
        <p:xfrm>
          <a:off x="673100" y="2606675"/>
          <a:ext cx="8313738" cy="3257550"/>
        </p:xfrm>
        <a:graphic>
          <a:graphicData uri="http://schemas.openxmlformats.org/presentationml/2006/ole">
            <mc:AlternateContent xmlns:mc="http://schemas.openxmlformats.org/markup-compatibility/2006">
              <mc:Choice xmlns:v="urn:schemas-microsoft-com:vml" Requires="v">
                <p:oleObj spid="_x0000_s3184" name="Document" r:id="rId4" imgW="8846855" imgH="3470473" progId="Word.Document.8">
                  <p:embed/>
                </p:oleObj>
              </mc:Choice>
              <mc:Fallback>
                <p:oleObj name="Document" r:id="rId4" imgW="8846855" imgH="3470473" progId="Word.Document.8">
                  <p:embed/>
                  <p:pic>
                    <p:nvPicPr>
                      <p:cNvPr id="0" name="Picture 3"/>
                      <p:cNvPicPr>
                        <a:picLocks noChangeAspect="1" noChangeArrowheads="1"/>
                      </p:cNvPicPr>
                      <p:nvPr/>
                    </p:nvPicPr>
                    <p:blipFill>
                      <a:blip r:embed="rId5"/>
                      <a:srcRect/>
                      <a:stretch>
                        <a:fillRect/>
                      </a:stretch>
                    </p:blipFill>
                    <p:spPr bwMode="auto">
                      <a:xfrm>
                        <a:off x="673100" y="2606675"/>
                        <a:ext cx="8313738" cy="325755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a:t>
            </a:r>
            <a:r>
              <a:rPr lang="en-US" dirty="0" smtClean="0"/>
              <a:t>are forced to coexist </a:t>
            </a:r>
            <a:r>
              <a:rPr lang="en-US" dirty="0" smtClean="0"/>
              <a:t>in the Sub-1 GHz </a:t>
            </a:r>
            <a:r>
              <a:rPr lang="en-US" dirty="0" smtClean="0"/>
              <a:t>band when channel hopping not available or severely restricted?</a:t>
            </a:r>
            <a:endParaRPr lang="en-US" dirty="0" smtClean="0"/>
          </a:p>
          <a:p>
            <a:pPr marL="0" indent="0">
              <a:spcBef>
                <a:spcPts val="0"/>
              </a:spcBef>
              <a:buNone/>
            </a:pPr>
            <a:endParaRPr lang="en-US" dirty="0"/>
          </a:p>
          <a:p>
            <a:pPr marL="0" indent="0">
              <a:spcBef>
                <a:spcPts val="0"/>
              </a:spcBef>
              <a:buNone/>
            </a:pPr>
            <a:r>
              <a:rPr lang="en-US" dirty="0" smtClean="0"/>
              <a:t>Yes:23</a:t>
            </a:r>
            <a:endParaRPr lang="en-US" dirty="0" smtClean="0"/>
          </a:p>
          <a:p>
            <a:pPr marL="0" indent="0">
              <a:spcBef>
                <a:spcPts val="0"/>
              </a:spcBef>
              <a:buNone/>
            </a:pPr>
            <a:r>
              <a:rPr lang="en-US" dirty="0" smtClean="0"/>
              <a:t>No:0</a:t>
            </a:r>
            <a:endParaRPr lang="en-US" dirty="0" smtClean="0"/>
          </a:p>
          <a:p>
            <a:pPr marL="0" indent="0">
              <a:spcBef>
                <a:spcPts val="0"/>
              </a:spcBef>
              <a:buNone/>
            </a:pPr>
            <a:r>
              <a:rPr lang="en-US" dirty="0" smtClean="0"/>
              <a:t>Abstain:3</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a:t>
            </a:r>
            <a:r>
              <a:rPr lang="en-US" altLang="ja-JP" dirty="0" smtClean="0"/>
              <a:t>participate in the resolution of</a:t>
            </a:r>
            <a:r>
              <a:rPr lang="en-US" altLang="ja-JP" dirty="0" smtClean="0"/>
              <a:t> coexistence </a:t>
            </a:r>
            <a:r>
              <a:rPr lang="en-US" altLang="ja-JP" dirty="0" smtClean="0"/>
              <a:t>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Yes:10</a:t>
            </a:r>
            <a:endParaRPr lang="en-US" dirty="0" smtClean="0"/>
          </a:p>
          <a:p>
            <a:pPr marL="0" indent="0">
              <a:spcBef>
                <a:spcPts val="0"/>
              </a:spcBef>
              <a:buNone/>
            </a:pPr>
            <a:r>
              <a:rPr lang="en-US" dirty="0" smtClean="0"/>
              <a:t>No:3</a:t>
            </a:r>
            <a:endParaRPr lang="en-US" dirty="0" smtClean="0"/>
          </a:p>
          <a:p>
            <a:pPr marL="0" indent="0">
              <a:spcBef>
                <a:spcPts val="0"/>
              </a:spcBef>
              <a:buNone/>
            </a:pPr>
            <a:r>
              <a:rPr lang="en-US" dirty="0" smtClean="0"/>
              <a:t>Abstain:12</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802.15 and/or 802.19 </a:t>
            </a:r>
            <a:r>
              <a:rPr lang="en-US" dirty="0" smtClean="0"/>
              <a:t>and/or 802.11 Working </a:t>
            </a:r>
            <a:r>
              <a:rPr lang="en-US" dirty="0" smtClean="0"/>
              <a:t>Group address </a:t>
            </a:r>
            <a:r>
              <a:rPr lang="en-US" dirty="0" smtClean="0"/>
              <a:t>issues (if any) </a:t>
            </a:r>
            <a:r>
              <a:rPr lang="en-US" dirty="0" smtClean="0"/>
              <a:t>in 802.11ah and 802.15.4g coexistence?</a:t>
            </a:r>
          </a:p>
          <a:p>
            <a:pPr marL="0" indent="0">
              <a:spcBef>
                <a:spcPts val="0"/>
              </a:spcBef>
              <a:buNone/>
            </a:pPr>
            <a:endParaRPr lang="en-US" dirty="0"/>
          </a:p>
          <a:p>
            <a:pPr marL="0" indent="0">
              <a:spcBef>
                <a:spcPts val="0"/>
              </a:spcBef>
              <a:buNone/>
            </a:pPr>
            <a:r>
              <a:rPr lang="en-US" dirty="0" smtClean="0"/>
              <a:t>802.15:6</a:t>
            </a:r>
            <a:endParaRPr lang="en-US" dirty="0" smtClean="0"/>
          </a:p>
          <a:p>
            <a:pPr marL="0" indent="0">
              <a:spcBef>
                <a:spcPts val="0"/>
              </a:spcBef>
              <a:buNone/>
            </a:pPr>
            <a:r>
              <a:rPr lang="en-US" dirty="0" smtClean="0"/>
              <a:t>802.19:18</a:t>
            </a:r>
            <a:endParaRPr lang="en-US" dirty="0" smtClean="0"/>
          </a:p>
          <a:p>
            <a:pPr marL="0" indent="0">
              <a:spcBef>
                <a:spcPts val="0"/>
              </a:spcBef>
              <a:buNone/>
            </a:pPr>
            <a:r>
              <a:rPr lang="en-US" dirty="0" smtClean="0"/>
              <a:t>802.11:16</a:t>
            </a:r>
          </a:p>
          <a:p>
            <a:pPr marL="0" indent="0">
              <a:spcBef>
                <a:spcPts val="0"/>
              </a:spcBef>
              <a:buNone/>
            </a:pPr>
            <a:r>
              <a:rPr lang="en-US" dirty="0" smtClean="0"/>
              <a:t>Abstain:6</a:t>
            </a:r>
          </a:p>
          <a:p>
            <a:pPr marL="0" indent="0">
              <a:spcBef>
                <a:spcPts val="0"/>
              </a:spcBef>
              <a:buNone/>
            </a:pPr>
            <a:r>
              <a:rPr lang="en-US" dirty="0" smtClean="0"/>
              <a:t>None of above:0</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September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Proposal to IEEE 802.15 Working Group to raise awareness of coexistence issues between IEEE 802.11ah and IEEE 802.15.4g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a:t>
            </a:r>
            <a:r>
              <a:rPr lang="en-US" sz="1800" dirty="0" smtClean="0">
                <a:latin typeface="+mn-lt"/>
              </a:rPr>
              <a:t>using </a:t>
            </a:r>
            <a:r>
              <a:rPr lang="en-US" sz="1800" dirty="0">
                <a:latin typeface="+mn-lt"/>
              </a:rPr>
              <a:t>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 802.11ah 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ED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 which result in</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9309</TotalTime>
  <Words>1169</Words>
  <Application>Microsoft Office PowerPoint</Application>
  <PresentationFormat>Custom</PresentationFormat>
  <Paragraphs>217</Paragraphs>
  <Slides>13</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Straw Poll (1)</vt:lpstr>
      <vt:lpstr>Straw Poll (2)</vt:lpstr>
      <vt:lpstr>Straw Poll (3)</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104</cp:revision>
  <cp:lastPrinted>2014-11-08T20:15:38Z</cp:lastPrinted>
  <dcterms:created xsi:type="dcterms:W3CDTF">2014-10-30T17:06:39Z</dcterms:created>
  <dcterms:modified xsi:type="dcterms:W3CDTF">2017-09-15T15:42:30Z</dcterms:modified>
</cp:coreProperties>
</file>