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0"/>
  </p:notesMasterIdLst>
  <p:handoutMasterIdLst>
    <p:handoutMasterId r:id="rId21"/>
  </p:handoutMasterIdLst>
  <p:sldIdLst>
    <p:sldId id="259" r:id="rId3"/>
    <p:sldId id="260" r:id="rId4"/>
    <p:sldId id="271" r:id="rId5"/>
    <p:sldId id="265" r:id="rId6"/>
    <p:sldId id="266" r:id="rId7"/>
    <p:sldId id="267" r:id="rId8"/>
    <p:sldId id="268" r:id="rId9"/>
    <p:sldId id="269" r:id="rId10"/>
    <p:sldId id="261" r:id="rId11"/>
    <p:sldId id="262" r:id="rId12"/>
    <p:sldId id="263" r:id="rId13"/>
    <p:sldId id="303" r:id="rId14"/>
    <p:sldId id="273" r:id="rId15"/>
    <p:sldId id="277" r:id="rId16"/>
    <p:sldId id="306" r:id="rId17"/>
    <p:sldId id="304" r:id="rId18"/>
    <p:sldId id="30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70" d="100"/>
          <a:sy n="70"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Sep.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Sep.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15-17-0516-00-lpwa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430-00-lpwa-tg-802-15-minutes-for-july-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7/15-17-0478-01-lpwa-simulation-results-for-interfered-channel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510-00-lpwa-candidate-technologies-vs-use-case-evaluat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Sep.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a:t>
            </a:r>
            <a:r>
              <a:rPr lang="en-US" altLang="en-US" sz="1600" dirty="0" smtClean="0">
                <a:solidFill>
                  <a:schemeClr val="tx2"/>
                </a:solidFill>
              </a:rPr>
              <a:t>September 2017 Interim]</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11 September, </a:t>
            </a:r>
            <a:r>
              <a:rPr lang="en-US" altLang="en-US" sz="1600" dirty="0" smtClean="0">
                <a:solidFill>
                  <a:schemeClr val="tx2"/>
                </a:solidFill>
              </a:rPr>
              <a:t>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September 2017 </a:t>
            </a:r>
            <a:r>
              <a:rPr lang="en-US" altLang="en-US" sz="1600" dirty="0" smtClean="0">
                <a:solidFill>
                  <a:schemeClr val="tx2"/>
                </a:solidFill>
              </a:rPr>
              <a:t>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a:t>Timeline</a:t>
            </a:r>
          </a:p>
          <a:p>
            <a:r>
              <a:rPr lang="en-US" dirty="0" smtClean="0"/>
              <a:t>Contributions on qualitative evaluation</a:t>
            </a:r>
          </a:p>
          <a:p>
            <a:r>
              <a:rPr lang="en-US" dirty="0" smtClean="0"/>
              <a:t>Contributions on quantitative evaluation</a:t>
            </a:r>
          </a:p>
          <a:p>
            <a:r>
              <a:rPr lang="en-US" dirty="0"/>
              <a:t>Discussion </a:t>
            </a:r>
            <a:r>
              <a:rPr lang="en-US" dirty="0" smtClean="0"/>
              <a:t>of future work</a:t>
            </a:r>
            <a:endParaRPr lang="en-US" dirty="0"/>
          </a:p>
          <a:p>
            <a:r>
              <a:rPr lang="en-US" dirty="0" smtClean="0"/>
              <a:t>Work </a:t>
            </a:r>
            <a:r>
              <a:rPr lang="en-US" dirty="0" smtClean="0"/>
              <a:t>on IG </a:t>
            </a:r>
            <a:r>
              <a:rPr lang="en-US" dirty="0" smtClean="0"/>
              <a:t>Report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 </a:t>
            </a:r>
            <a:r>
              <a:rPr lang="en-US" altLang="en-US" dirty="0" smtClean="0"/>
              <a:t>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Approval of Berlin Minutes</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endParaRPr lang="en-US" sz="1400" dirty="0" smtClean="0"/>
          </a:p>
          <a:p>
            <a:pPr lvl="1"/>
            <a:r>
              <a:rPr lang="en-US" sz="1400" dirty="0" smtClean="0"/>
              <a:t>Discussion of future work</a:t>
            </a:r>
          </a:p>
          <a:p>
            <a:pPr lvl="1"/>
            <a:r>
              <a:rPr lang="en-US" sz="1400" dirty="0" smtClean="0"/>
              <a:t>IG </a:t>
            </a:r>
            <a:r>
              <a:rPr lang="en-US" sz="1400" dirty="0"/>
              <a:t>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smtClean="0"/>
              <a:t>IG </a:t>
            </a:r>
            <a:r>
              <a:rPr lang="en-US" sz="1400" dirty="0"/>
              <a:t>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smtClean="0"/>
              <a:t>IG </a:t>
            </a:r>
            <a:r>
              <a:rPr lang="en-US" sz="1400" dirty="0"/>
              <a:t>Report</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Sep.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a:t>
            </a:r>
            <a:r>
              <a:rPr lang="en-US" dirty="0" smtClean="0"/>
              <a:t>Berlin Meeting</a:t>
            </a:r>
            <a:endParaRPr lang="en-US" dirty="0"/>
          </a:p>
        </p:txBody>
      </p:sp>
      <p:sp>
        <p:nvSpPr>
          <p:cNvPr id="3" name="Inhaltsplatzhalter 2"/>
          <p:cNvSpPr>
            <a:spLocks noGrp="1"/>
          </p:cNvSpPr>
          <p:nvPr>
            <p:ph idx="1"/>
          </p:nvPr>
        </p:nvSpPr>
        <p:spPr/>
        <p:txBody>
          <a:bodyPr/>
          <a:lstStyle/>
          <a:p>
            <a:r>
              <a:rPr lang="en-US" sz="2400" dirty="0" smtClean="0"/>
              <a:t>Meeting minutes are available on mentor: </a:t>
            </a:r>
            <a:r>
              <a:rPr lang="en-US" sz="2400" dirty="0" smtClean="0">
                <a:hlinkClick r:id="rId2"/>
              </a:rPr>
              <a:t>https</a:t>
            </a:r>
            <a:r>
              <a:rPr lang="en-US" sz="2400" dirty="0">
                <a:hlinkClick r:id="rId2"/>
              </a:rPr>
              <a:t>://</a:t>
            </a:r>
            <a:r>
              <a:rPr lang="en-US" sz="2400" dirty="0" smtClean="0">
                <a:hlinkClick r:id="rId2"/>
              </a:rPr>
              <a:t>mentor.ieee.org/802.15/dcn/17/15-17-0430-00-lpwa-tg-802-15-minutes-for-july-2017-plenary-meeting-of-ig-lpwa.doc</a:t>
            </a:r>
            <a:endParaRPr lang="en-US" sz="2400" dirty="0" smtClean="0"/>
          </a:p>
          <a:p>
            <a:endParaRPr lang="en-US" sz="2400" dirty="0" smtClean="0"/>
          </a:p>
          <a:p>
            <a:r>
              <a:rPr lang="en-US" sz="2400" dirty="0" smtClean="0"/>
              <a:t>Any discussion?</a:t>
            </a:r>
          </a:p>
          <a:p>
            <a:endParaRPr lang="en-US" sz="2400" dirty="0" smtClean="0"/>
          </a:p>
          <a:p>
            <a:endParaRPr lang="en-US" sz="2400" dirty="0" smtClean="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 </a:t>
            </a:r>
            <a:r>
              <a:rPr lang="en-US" altLang="en-US" dirty="0" smtClean="0"/>
              <a:t>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a:t>Sep.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 – Past Sessions</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r>
              <a:rPr lang="en-US" sz="2000" b="1" strike="sngStrike" dirty="0" smtClean="0"/>
              <a:t>May </a:t>
            </a:r>
            <a:r>
              <a:rPr lang="en-US" sz="2000" b="1" strike="sngStrike" dirty="0"/>
              <a:t>2017 Daejeon </a:t>
            </a:r>
          </a:p>
          <a:p>
            <a:r>
              <a:rPr lang="en-US" sz="2000" b="1" dirty="0" smtClean="0"/>
              <a:t>July </a:t>
            </a:r>
            <a:r>
              <a:rPr lang="en-US" sz="2000" b="1" dirty="0" smtClean="0"/>
              <a:t>2017 Plenary (Berlin)</a:t>
            </a:r>
          </a:p>
          <a:p>
            <a:pPr lvl="1"/>
            <a:r>
              <a:rPr lang="en-US" sz="1800" dirty="0"/>
              <a:t>Presentation of contributions with focus technology options for LPWA</a:t>
            </a:r>
          </a:p>
          <a:p>
            <a:r>
              <a:rPr lang="en-US" sz="2000" b="1" dirty="0" smtClean="0">
                <a:solidFill>
                  <a:srgbClr val="C00000"/>
                </a:solidFill>
              </a:rPr>
              <a:t>Sept </a:t>
            </a:r>
            <a:r>
              <a:rPr lang="en-US" sz="2000" b="1" dirty="0">
                <a:solidFill>
                  <a:srgbClr val="C00000"/>
                </a:solidFill>
              </a:rPr>
              <a:t>2017 Interim (Waikoloa)</a:t>
            </a:r>
          </a:p>
          <a:p>
            <a:pPr lvl="1">
              <a:buFontTx/>
              <a:buChar char="–"/>
            </a:pPr>
            <a:r>
              <a:rPr lang="en-US" sz="1800" dirty="0" smtClean="0">
                <a:solidFill>
                  <a:srgbClr val="C00000"/>
                </a:solidFill>
              </a:rPr>
              <a:t>Qualitative and Quantitative Evaluation</a:t>
            </a:r>
          </a:p>
          <a:p>
            <a:pPr lvl="1">
              <a:buFontTx/>
              <a:buChar char="–"/>
            </a:pPr>
            <a:r>
              <a:rPr lang="en-US" sz="1800" dirty="0" smtClean="0">
                <a:solidFill>
                  <a:srgbClr val="C00000"/>
                </a:solidFill>
              </a:rPr>
              <a:t>Final </a:t>
            </a:r>
            <a:r>
              <a:rPr lang="en-US" sz="1800" dirty="0">
                <a:solidFill>
                  <a:srgbClr val="C00000"/>
                </a:solidFill>
              </a:rPr>
              <a:t>discussion on IG report</a:t>
            </a:r>
          </a:p>
          <a:p>
            <a:endParaRPr lang="en-US" sz="2000" b="1" dirty="0"/>
          </a:p>
        </p:txBody>
      </p:sp>
      <p:sp>
        <p:nvSpPr>
          <p:cNvPr id="4" name="Datumsplatzhalter 3"/>
          <p:cNvSpPr>
            <a:spLocks noGrp="1"/>
          </p:cNvSpPr>
          <p:nvPr>
            <p:ph type="dt" sz="half" idx="10"/>
          </p:nvPr>
        </p:nvSpPr>
        <p:spPr/>
        <p:txBody>
          <a:bodyPr/>
          <a:lstStyle/>
          <a:p>
            <a:pPr>
              <a:defRPr/>
            </a:pPr>
            <a:r>
              <a:rPr lang="en-US" altLang="en-US" dirty="0"/>
              <a:t>Sep.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 from ETSI LTN</a:t>
            </a:r>
            <a:endParaRPr lang="en-US" dirty="0"/>
          </a:p>
        </p:txBody>
      </p:sp>
      <p:sp>
        <p:nvSpPr>
          <p:cNvPr id="3" name="Inhaltsplatzhalter 2"/>
          <p:cNvSpPr>
            <a:spLocks noGrp="1"/>
          </p:cNvSpPr>
          <p:nvPr>
            <p:ph idx="1"/>
          </p:nvPr>
        </p:nvSpPr>
        <p:spPr/>
        <p:txBody>
          <a:bodyPr/>
          <a:lstStyle/>
          <a:p>
            <a:r>
              <a:rPr lang="en-US" sz="2400" dirty="0" smtClean="0"/>
              <a:t>No important updates since last meeting</a:t>
            </a:r>
          </a:p>
          <a:p>
            <a:r>
              <a:rPr lang="en-US" sz="2400" dirty="0" smtClean="0"/>
              <a:t>Stable draft expected in November 2017</a:t>
            </a:r>
          </a:p>
          <a:p>
            <a:r>
              <a:rPr lang="en-US" sz="2400" dirty="0" smtClean="0"/>
              <a:t>Final publication expected in mid 2018</a:t>
            </a:r>
          </a:p>
          <a:p>
            <a:r>
              <a:rPr lang="en-US" sz="2400" dirty="0" smtClean="0"/>
              <a:t>Potential Interest from ETSI LTN to contribute to IEEE</a:t>
            </a:r>
          </a:p>
          <a:p>
            <a:endParaRPr lang="en-US" sz="2400" dirty="0"/>
          </a:p>
          <a:p>
            <a:r>
              <a:rPr lang="en-US" sz="2400" dirty="0" smtClean="0"/>
              <a:t>Any questions?</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Sep.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15</a:t>
            </a:fld>
            <a:endParaRPr lang="en-US" altLang="en-US" dirty="0"/>
          </a:p>
        </p:txBody>
      </p:sp>
    </p:spTree>
    <p:extLst>
      <p:ext uri="{BB962C8B-B14F-4D97-AF65-F5344CB8AC3E}">
        <p14:creationId xmlns:p14="http://schemas.microsoft.com/office/powerpoint/2010/main" val="2324504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000" dirty="0"/>
              <a:t>Simulation Results for Interfered </a:t>
            </a:r>
            <a:r>
              <a:rPr lang="en-US" sz="2000" dirty="0" smtClean="0"/>
              <a:t>Channels, Joerg </a:t>
            </a:r>
            <a:r>
              <a:rPr lang="en-US" sz="2000" dirty="0"/>
              <a:t>Robert (University Erlangen-</a:t>
            </a:r>
            <a:r>
              <a:rPr lang="en-US" sz="2000" dirty="0" err="1"/>
              <a:t>Nuernberg</a:t>
            </a:r>
            <a:r>
              <a:rPr lang="en-US" sz="2000" dirty="0"/>
              <a:t>) </a:t>
            </a:r>
            <a:r>
              <a:rPr lang="en-US" sz="2000" dirty="0" smtClean="0"/>
              <a:t>478r1: </a:t>
            </a:r>
            <a:r>
              <a:rPr lang="en-US" sz="2000" dirty="0">
                <a:hlinkClick r:id="rId2"/>
              </a:rPr>
              <a:t>https://</a:t>
            </a:r>
            <a:r>
              <a:rPr lang="en-US" sz="2000" dirty="0" smtClean="0">
                <a:hlinkClick r:id="rId2"/>
              </a:rPr>
              <a:t>mentor.ieee.org/802.15/dcn/17/15-17-0478-01-lpwa-simulation-results-for-interfered-channels.pptx</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Sep.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1775387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000" dirty="0"/>
              <a:t>Candidate Technologies vs. Use-case Evaluation, </a:t>
            </a:r>
            <a:r>
              <a:rPr lang="en-US" sz="2000" dirty="0" smtClean="0"/>
              <a:t>Joerg </a:t>
            </a:r>
            <a:r>
              <a:rPr lang="en-US" sz="2000" dirty="0"/>
              <a:t>Robert (University Erlangen-</a:t>
            </a:r>
            <a:r>
              <a:rPr lang="en-US" sz="2000" dirty="0" err="1"/>
              <a:t>Nuernberg</a:t>
            </a:r>
            <a:r>
              <a:rPr lang="en-US" sz="2000" dirty="0"/>
              <a:t>) </a:t>
            </a:r>
            <a:r>
              <a:rPr lang="en-US" sz="2000" dirty="0" smtClean="0"/>
              <a:t>510r0</a:t>
            </a:r>
            <a:r>
              <a:rPr lang="en-US" sz="2000" dirty="0"/>
              <a:t>: </a:t>
            </a:r>
            <a:r>
              <a:rPr lang="en-US" sz="2000" dirty="0">
                <a:hlinkClick r:id="rId2"/>
              </a:rPr>
              <a:t>https://</a:t>
            </a:r>
            <a:r>
              <a:rPr lang="en-US" sz="2000" dirty="0" smtClean="0">
                <a:hlinkClick r:id="rId2"/>
              </a:rPr>
              <a:t>mentor.ieee.org/802.15/dcn/17/15-17-0510-00-lpwa-candidate-technologies-vs-use-case-evaluation.pptx</a:t>
            </a:r>
            <a:endParaRPr lang="en-US" sz="2000" dirty="0" smtClean="0"/>
          </a:p>
          <a:p>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Sep.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2005550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a:t>
            </a:r>
            <a:r>
              <a:rPr lang="en-US" dirty="0" smtClean="0"/>
              <a:t>September 2017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Sep.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dirty="0"/>
              <a:t>Sep.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dirty="0"/>
              <a:t>Sep.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954</Words>
  <Application>Microsoft Office PowerPoint</Application>
  <PresentationFormat>Bildschirmpräsentation (4:3)</PresentationFormat>
  <Paragraphs>187</Paragraphs>
  <Slides>17</Slides>
  <Notes>2</Notes>
  <HiddenSlides>0</HiddenSlides>
  <MMClips>0</MMClips>
  <ScaleCrop>false</ScaleCrop>
  <HeadingPairs>
    <vt:vector size="4" baseType="variant">
      <vt:variant>
        <vt:lpstr>Design</vt:lpstr>
      </vt:variant>
      <vt:variant>
        <vt:i4>2</vt:i4>
      </vt:variant>
      <vt:variant>
        <vt:lpstr>Folientitel</vt:lpstr>
      </vt:variant>
      <vt:variant>
        <vt:i4>17</vt:i4>
      </vt:variant>
    </vt:vector>
  </HeadingPairs>
  <TitlesOfParts>
    <vt:vector size="19" baseType="lpstr">
      <vt:lpstr>IEEE-P802_15_Rbt</vt:lpstr>
      <vt:lpstr>Default Design</vt:lpstr>
      <vt:lpstr>PowerPoint-Präsentation</vt:lpstr>
      <vt:lpstr>802.15 IG LPWA Agenda September 2017 Interim</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Minutes of the Berlin Meeting</vt:lpstr>
      <vt:lpstr>Timeline – Past Sessions</vt:lpstr>
      <vt:lpstr>Timeline – Past Sessions</vt:lpstr>
      <vt:lpstr>Latest New from ETSI LTN</vt:lpstr>
      <vt:lpstr>Contribution</vt:lpstr>
      <vt:lpstr>Contribution cont’d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212</cp:revision>
  <cp:lastPrinted>1998-02-10T13:28:06Z</cp:lastPrinted>
  <dcterms:created xsi:type="dcterms:W3CDTF">2017-03-12T21:31:02Z</dcterms:created>
  <dcterms:modified xsi:type="dcterms:W3CDTF">2017-09-11T21:13:58Z</dcterms:modified>
</cp:coreProperties>
</file>