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23" r:id="rId7"/>
    <p:sldId id="264" r:id="rId8"/>
    <p:sldId id="342" r:id="rId9"/>
    <p:sldId id="345" r:id="rId10"/>
    <p:sldId id="338" r:id="rId11"/>
    <p:sldId id="337" r:id="rId12"/>
    <p:sldId id="353" r:id="rId13"/>
    <p:sldId id="289" r:id="rId14"/>
    <p:sldId id="339" r:id="rId15"/>
    <p:sldId id="331" r:id="rId16"/>
    <p:sldId id="332" r:id="rId17"/>
    <p:sldId id="355" r:id="rId18"/>
    <p:sldId id="356" r:id="rId19"/>
    <p:sldId id="354" r:id="rId20"/>
    <p:sldId id="325" r:id="rId21"/>
    <p:sldId id="327" r:id="rId22"/>
    <p:sldId id="335" r:id="rId23"/>
    <p:sldId id="336" r:id="rId24"/>
    <p:sldId id="340" r:id="rId25"/>
    <p:sldId id="320" r:id="rId26"/>
    <p:sldId id="321" r:id="rId27"/>
    <p:sldId id="324" r:id="rId28"/>
    <p:sldId id="334" r:id="rId29"/>
    <p:sldId id="352" r:id="rId30"/>
    <p:sldId id="351" r:id="rId31"/>
    <p:sldId id="349" r:id="rId32"/>
    <p:sldId id="350" r:id="rId33"/>
    <p:sldId id="346" r:id="rId34"/>
    <p:sldId id="347" r:id="rId35"/>
    <p:sldId id="348" r:id="rId36"/>
    <p:sldId id="322" r:id="rId37"/>
    <p:sldId id="315"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2"/>
          </p14:sldIdLst>
        </p14:section>
        <p14:section name="Joint Meeting w/4s" id="{A4FA45F8-2BA0-A549-9741-6314C8DEA3CE}">
          <p14:sldIdLst/>
        </p14:section>
        <p14:section name="Back up slides" id="{745B0C6E-9DCA-A44A-B310-3606DBDE587C}">
          <p14:sldIdLst>
            <p14:sldId id="345"/>
            <p14:sldId id="338"/>
            <p14:sldId id="337"/>
            <p14:sldId id="353"/>
            <p14:sldId id="289"/>
            <p14:sldId id="339"/>
            <p14:sldId id="331"/>
            <p14:sldId id="332"/>
            <p14:sldId id="355"/>
            <p14:sldId id="356"/>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032" y="-4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0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17-0508-</a:t>
            </a:r>
            <a:r>
              <a:rPr lang="en-US" b="1" dirty="0" smtClean="0"/>
              <a:t>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0.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1.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2.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p>
          <a:p>
            <a:pPr>
              <a:buFont typeface="Arial" charset="0"/>
              <a:buChar char="•"/>
            </a:pPr>
            <a:r>
              <a:rPr lang="en-US" sz="2000" b="1" dirty="0" err="1"/>
              <a:t>PassThru</a:t>
            </a:r>
            <a:r>
              <a:rPr lang="en-US" sz="2000" b="1" dirty="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09600"/>
            <a:ext cx="6400800" cy="6129756"/>
          </a:xfrm>
          <a:prstGeom prst="rect">
            <a:avLst/>
          </a:prstGeom>
        </p:spPr>
      </p:pic>
    </p:spTree>
    <p:extLst>
      <p:ext uri="{BB962C8B-B14F-4D97-AF65-F5344CB8AC3E}">
        <p14:creationId xmlns:p14="http://schemas.microsoft.com/office/powerpoint/2010/main" val="3199635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Reviewed functional </a:t>
            </a:r>
            <a:r>
              <a:rPr lang="en-US" sz="2800" b="1" dirty="0"/>
              <a:t>decomposition review (15-17-0113-</a:t>
            </a:r>
            <a:r>
              <a:rPr lang="en-US" sz="2800" b="1" dirty="0" smtClean="0"/>
              <a:t>04)</a:t>
            </a:r>
            <a:r>
              <a:rPr lang="en-US" sz="2800" dirty="0" smtClean="0"/>
              <a:t> </a:t>
            </a:r>
            <a:endParaRPr lang="en-US" sz="2800" dirty="0"/>
          </a:p>
          <a:p>
            <a:pPr marL="342900" indent="-342900">
              <a:buClr>
                <a:srgbClr val="FF0000"/>
              </a:buClr>
              <a:buFont typeface="Wingdings" charset="2"/>
              <a:buChar char="q"/>
            </a:pPr>
            <a:r>
              <a:rPr lang="en-US" sz="2800" b="1" dirty="0" smtClean="0"/>
              <a:t>Discussion on </a:t>
            </a:r>
            <a:r>
              <a:rPr lang="en-US" sz="2800" b="1" dirty="0"/>
              <a:t>Protocol </a:t>
            </a:r>
            <a:r>
              <a:rPr lang="en-US" sz="2800" b="1" dirty="0" smtClean="0"/>
              <a:t>Stack Flow </a:t>
            </a:r>
            <a:r>
              <a:rPr lang="en-US" sz="2800" b="1" dirty="0"/>
              <a:t>(15-17-0512-00)</a:t>
            </a:r>
            <a:endParaRPr lang="en-US" sz="2800" dirty="0"/>
          </a:p>
          <a:p>
            <a:pPr marL="342900" indent="-342900">
              <a:buClr>
                <a:srgbClr val="FF0000"/>
              </a:buClr>
              <a:buFont typeface="Wingdings" charset="2"/>
              <a:buChar char="q"/>
            </a:pPr>
            <a:r>
              <a:rPr lang="en-US" sz="2800" b="1" dirty="0" smtClean="0"/>
              <a:t>Discussion on </a:t>
            </a:r>
            <a:r>
              <a:rPr lang="en-US" sz="2800" b="1" dirty="0"/>
              <a:t>Primitives (15-17-0513-00)</a:t>
            </a:r>
          </a:p>
          <a:p>
            <a:pPr marL="342900" indent="-342900">
              <a:buClr>
                <a:srgbClr val="FF0000"/>
              </a:buClr>
              <a:buFont typeface="Wingdings" charset="2"/>
              <a:buChar char="q"/>
            </a:pPr>
            <a:r>
              <a:rPr lang="en-US" sz="2800" b="1" dirty="0" smtClean="0"/>
              <a:t>Discussion </a:t>
            </a:r>
            <a:r>
              <a:rPr lang="en-US" sz="2800" b="1" dirty="0"/>
              <a:t>on </a:t>
            </a:r>
            <a:r>
              <a:rPr lang="en-US" sz="2800" b="1" dirty="0" err="1"/>
              <a:t>PassThru</a:t>
            </a:r>
            <a:r>
              <a:rPr lang="en-US" sz="2800" b="1" dirty="0"/>
              <a:t> </a:t>
            </a:r>
            <a:r>
              <a:rPr lang="en-US" sz="2800" b="1" dirty="0" smtClean="0"/>
              <a:t>functions (</a:t>
            </a:r>
            <a:r>
              <a:rPr lang="en-US" sz="2800" b="1" dirty="0"/>
              <a:t>15-17-0537-00</a:t>
            </a:r>
            <a:r>
              <a:rPr lang="en-US" sz="2800" b="1" dirty="0" smtClean="0"/>
              <a:t>)</a:t>
            </a:r>
          </a:p>
          <a:p>
            <a:pPr marL="342900" indent="-342900">
              <a:buClr>
                <a:srgbClr val="FF0000"/>
              </a:buClr>
              <a:buFont typeface="Wingdings" charset="2"/>
              <a:buChar char="q"/>
            </a:pPr>
            <a:r>
              <a:rPr lang="en-US" sz="2800" b="1" dirty="0" smtClean="0"/>
              <a:t>Discussion </a:t>
            </a:r>
            <a:r>
              <a:rPr lang="en-US" sz="2800" b="1" dirty="0"/>
              <a:t>on </a:t>
            </a:r>
            <a:r>
              <a:rPr lang="en-US" sz="2800" b="1" dirty="0" smtClean="0"/>
              <a:t>RLS: model of SS-TWR for the ULI (</a:t>
            </a:r>
            <a:r>
              <a:rPr lang="en-US" sz="2800" b="1" dirty="0"/>
              <a:t>15-17-0534-00)</a:t>
            </a:r>
            <a:r>
              <a:rPr lang="en-US" sz="2800" dirty="0"/>
              <a:t> </a:t>
            </a:r>
          </a:p>
          <a:p>
            <a:pPr marL="342900" indent="-342900">
              <a:buClr>
                <a:srgbClr val="FF0000"/>
              </a:buClr>
              <a:buFont typeface="Wingdings" charset="2"/>
              <a:buChar char="q"/>
            </a:pPr>
            <a:r>
              <a:rPr lang="en-US" sz="2800" b="1" dirty="0" smtClean="0"/>
              <a:t>Detailed </a:t>
            </a:r>
            <a:r>
              <a:rPr lang="en-US" sz="2800" b="1" dirty="0"/>
              <a:t>discussion on </a:t>
            </a:r>
            <a:r>
              <a:rPr lang="en-US" sz="2800" b="1" dirty="0" smtClean="0"/>
              <a:t>a</a:t>
            </a:r>
            <a:r>
              <a:rPr lang="en-US" altLang="zh-CN" sz="2800" b="1" dirty="0" smtClean="0"/>
              <a:t>ddress </a:t>
            </a:r>
            <a:r>
              <a:rPr lang="en-US" altLang="zh-CN" sz="2800" b="1" dirty="0"/>
              <a:t>adaption between </a:t>
            </a:r>
            <a:r>
              <a:rPr lang="en-US" altLang="zh-CN" sz="2800" b="1" dirty="0" smtClean="0"/>
              <a:t/>
            </a:r>
            <a:br>
              <a:rPr lang="en-US" altLang="zh-CN" sz="2800" b="1" dirty="0" smtClean="0"/>
            </a:br>
            <a:r>
              <a:rPr lang="en-US" altLang="zh-CN" sz="2800" b="1" dirty="0" smtClean="0"/>
              <a:t>48</a:t>
            </a:r>
            <a:r>
              <a:rPr lang="en-US" altLang="zh-CN" sz="2800" b="1" dirty="0"/>
              <a:t>-bit </a:t>
            </a:r>
            <a:r>
              <a:rPr lang="en-US" altLang="zh-CN" sz="2800" b="1" dirty="0" smtClean="0"/>
              <a:t>addresses </a:t>
            </a:r>
            <a:r>
              <a:rPr lang="en-US" altLang="zh-CN" sz="2800" b="1" dirty="0"/>
              <a:t>and 64-bit </a:t>
            </a:r>
            <a:r>
              <a:rPr lang="en-US" altLang="zh-CN" sz="2800" b="1" dirty="0" smtClean="0"/>
              <a:t>addresses </a:t>
            </a:r>
            <a:r>
              <a:rPr lang="en-US" altLang="zh-CN" sz="2800" b="1" dirty="0"/>
              <a:t>in </a:t>
            </a:r>
            <a:r>
              <a:rPr lang="en-US" altLang="zh-CN" sz="2800" b="1" dirty="0" smtClean="0"/>
              <a:t>the ULI (15-17-0538-00)</a:t>
            </a:r>
          </a:p>
          <a:p>
            <a:pPr marL="342900" indent="-342900">
              <a:buClr>
                <a:srgbClr val="FF0000"/>
              </a:buClr>
              <a:buFont typeface="Wingdings" charset="2"/>
              <a:buChar char="q"/>
            </a:pPr>
            <a:r>
              <a:rPr lang="en-US" sz="2800" b="1" dirty="0" smtClean="0"/>
              <a:t>Detailed </a:t>
            </a:r>
            <a:r>
              <a:rPr lang="en-US" sz="2800" b="1" dirty="0"/>
              <a:t>discussion on </a:t>
            </a:r>
            <a:r>
              <a:rPr lang="en-US" sz="2800" b="1" dirty="0" smtClean="0"/>
              <a:t>L2R operation (15-17-0539-00)</a:t>
            </a:r>
            <a:endParaRPr lang="en-US" sz="28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04800"/>
            <a:ext cx="8305800" cy="762000"/>
          </a:xfrm>
        </p:spPr>
        <p:txBody>
          <a:bodyPr/>
          <a:lstStyle/>
          <a:p>
            <a:r>
              <a:rPr lang="en-US" b="1" dirty="0" smtClean="0">
                <a:latin typeface="Times New Roman" charset="0"/>
                <a:ea typeface="ＭＳ Ｐゴシック" charset="0"/>
                <a:cs typeface="ＭＳ Ｐゴシック" charset="0"/>
              </a:rPr>
              <a:t>TG12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067682"/>
            <a:ext cx="8763000" cy="580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11 Sep: </a:t>
            </a:r>
            <a:r>
              <a:rPr lang="en-US" sz="2400" b="1" dirty="0"/>
              <a:t>Opening report, Agenda, Status, and Functional decomposition review (15-17-0113-03)</a:t>
            </a:r>
            <a:r>
              <a:rPr lang="en-US" sz="2400" dirty="0"/>
              <a:t> </a:t>
            </a:r>
            <a:endParaRPr lang="en-US" sz="2400" dirty="0" smtClean="0"/>
          </a:p>
          <a:p>
            <a:pPr marL="342900" indent="-342900">
              <a:buClr>
                <a:srgbClr val="FF0000"/>
              </a:buClr>
              <a:buFont typeface="Wingdings" charset="2"/>
              <a:buChar char="q"/>
            </a:pPr>
            <a:r>
              <a:rPr lang="en-US" sz="2400" b="1" dirty="0" smtClean="0"/>
              <a:t>Tuesday 12 Sep, </a:t>
            </a:r>
            <a:r>
              <a:rPr lang="en-US" sz="2400" b="1" dirty="0"/>
              <a:t>AM2</a:t>
            </a:r>
            <a:r>
              <a:rPr lang="en-US" sz="2400" b="1" dirty="0" smtClean="0"/>
              <a:t>: Presentation on Protocol Stack (15-17-0512-00)</a:t>
            </a:r>
            <a:endParaRPr lang="en-US" sz="2400" dirty="0" smtClean="0"/>
          </a:p>
          <a:p>
            <a:pPr marL="342900" indent="-342900">
              <a:buClr>
                <a:srgbClr val="FF0000"/>
              </a:buClr>
              <a:buFont typeface="Wingdings" charset="2"/>
              <a:buChar char="q"/>
            </a:pPr>
            <a:r>
              <a:rPr lang="en-US" sz="2400" b="1" dirty="0"/>
              <a:t>Tuesday 12 Sep, </a:t>
            </a:r>
            <a:r>
              <a:rPr lang="en-US" sz="2400" b="1" dirty="0" smtClean="0"/>
              <a:t>PM2: Presentation on Primitives (15-17-0513-00)</a:t>
            </a:r>
          </a:p>
          <a:p>
            <a:pPr marL="342900" indent="-342900">
              <a:buClr>
                <a:srgbClr val="FF0000"/>
              </a:buClr>
              <a:buFont typeface="Wingdings" charset="2"/>
              <a:buChar char="q"/>
            </a:pPr>
            <a:r>
              <a:rPr lang="en-US" sz="2400" b="1" dirty="0" smtClean="0"/>
              <a:t>Wednesday 13 Sep, PM2: </a:t>
            </a:r>
            <a:r>
              <a:rPr lang="en-US" sz="2400" b="1" dirty="0"/>
              <a:t>Detailed discussion on </a:t>
            </a:r>
            <a:r>
              <a:rPr lang="en-US" sz="2400" b="1" dirty="0" err="1" smtClean="0"/>
              <a:t>PassThru</a:t>
            </a:r>
            <a:r>
              <a:rPr lang="en-US" sz="2400" b="1" dirty="0" smtClean="0"/>
              <a:t> (15-17-0537-00)</a:t>
            </a:r>
            <a:r>
              <a:rPr lang="en-US" sz="2400" b="1" dirty="0" smtClean="0"/>
              <a:t>, and discussion on RLS (15-17-0534-00)</a:t>
            </a:r>
            <a:r>
              <a:rPr lang="en-US" sz="2400" dirty="0" smtClean="0"/>
              <a:t> </a:t>
            </a:r>
            <a:endParaRPr lang="en-US" sz="2400" dirty="0" smtClean="0"/>
          </a:p>
          <a:p>
            <a:pPr marL="342900" indent="-342900">
              <a:buClr>
                <a:srgbClr val="FF0000"/>
              </a:buClr>
              <a:buFont typeface="Wingdings" charset="2"/>
              <a:buChar char="q"/>
            </a:pPr>
            <a:r>
              <a:rPr lang="en-US" sz="2400" b="1" dirty="0" smtClean="0"/>
              <a:t>Thursday 14 Sep, AM1: </a:t>
            </a:r>
            <a:r>
              <a:rPr lang="en-US" sz="2400" b="1" dirty="0"/>
              <a:t>Detailed discussion on a</a:t>
            </a:r>
            <a:r>
              <a:rPr lang="en-US" altLang="zh-CN" sz="2400" b="1" dirty="0"/>
              <a:t>ddress adaption between </a:t>
            </a:r>
            <a:r>
              <a:rPr lang="en-US" altLang="zh-CN" sz="2400" b="1" dirty="0" smtClean="0"/>
              <a:t>48</a:t>
            </a:r>
            <a:r>
              <a:rPr lang="en-US" altLang="zh-CN" sz="2400" b="1" dirty="0"/>
              <a:t>-bit addresses and 64-bit addresses in the ULI (15-17-0538-00)</a:t>
            </a:r>
          </a:p>
          <a:p>
            <a:pPr marL="342900" indent="-342900">
              <a:buClr>
                <a:srgbClr val="FF0000"/>
              </a:buClr>
              <a:buFont typeface="Wingdings" charset="2"/>
              <a:buChar char="q"/>
            </a:pPr>
            <a:r>
              <a:rPr lang="en-US" sz="2400" b="1" dirty="0" smtClean="0"/>
              <a:t>Thursday </a:t>
            </a:r>
            <a:r>
              <a:rPr lang="en-US" sz="2400" b="1" dirty="0" smtClean="0"/>
              <a:t>14 Sep, AM2: </a:t>
            </a:r>
            <a:r>
              <a:rPr lang="en-US" sz="2400" b="1" dirty="0"/>
              <a:t>Detailed discussion </a:t>
            </a:r>
            <a:r>
              <a:rPr lang="en-US" sz="2400" b="1" dirty="0" smtClean="0"/>
              <a:t>on </a:t>
            </a:r>
            <a:r>
              <a:rPr lang="en-US" sz="2400" b="1" dirty="0" smtClean="0"/>
              <a:t>L2R operation (15-17-0539-00)</a:t>
            </a:r>
            <a:endParaRPr lang="en-US" sz="2400" b="1" dirty="0"/>
          </a:p>
          <a:p>
            <a:pPr>
              <a:buClr>
                <a:srgbClr val="FF0000"/>
              </a:buClr>
            </a:pPr>
            <a:r>
              <a:rPr lang="en-US" sz="2400" b="1" i="1" dirty="0" smtClean="0"/>
              <a:t>Upon neither discussion nor objection the motion to approve the agenda carries</a:t>
            </a:r>
            <a:r>
              <a:rPr lang="en-US" sz="2400" b="1" dirty="0" smtClean="0"/>
              <a:t>.</a:t>
            </a:r>
          </a:p>
          <a:p>
            <a:pPr marL="342900" indent="-342900">
              <a:buClr>
                <a:srgbClr val="FF0000"/>
              </a:buClr>
              <a:buFont typeface="Wingdings" charset="2"/>
              <a:buChar char="q"/>
            </a:pPr>
            <a:endParaRPr lang="en-US"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0" y="838200"/>
            <a:ext cx="9144000" cy="5509199"/>
          </a:xfrm>
          <a:prstGeom prst="rect">
            <a:avLst/>
          </a:prstGeom>
          <a:noFill/>
        </p:spPr>
        <p:txBody>
          <a:bodyPr wrap="square" rtlCol="0">
            <a:spAutoFit/>
          </a:bodyPr>
          <a:lstStyle/>
          <a:p>
            <a:pPr marL="342900" indent="-342900">
              <a:buClr>
                <a:srgbClr val="FF0000"/>
              </a:buClr>
              <a:buFont typeface="Wingdings" charset="2"/>
              <a:buChar char="q"/>
            </a:pPr>
            <a:r>
              <a:rPr lang="en-US" sz="1800" b="1" dirty="0"/>
              <a:t>Discussion 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details are being “flushed out” such as ability to use non-ranging packets for ranging information</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15-17-0296-00 Operations of L2R with ULI, concepts and details will be updated for Sept 2017 interim</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Reviewed 15-17-0215-00-0012-proposal-of-uli-primitives-for-handling-profiles, further work on relationship of CoMI/</a:t>
            </a:r>
            <a:r>
              <a:rPr lang="en-US" sz="1800" b="1" dirty="0" err="1"/>
              <a:t>CBoR</a:t>
            </a:r>
            <a:r>
              <a:rPr lang="en-US" sz="1800" b="1" dirty="0"/>
              <a:t>/MPM for local and remote configuration by Sept 2017 interim</a:t>
            </a:r>
          </a:p>
          <a:p>
            <a:pPr marL="800100" lvl="1" indent="-342900">
              <a:buClr>
                <a:srgbClr val="FF0000"/>
              </a:buClr>
              <a:buFont typeface="Wingdings" charset="2"/>
              <a:buChar char="q"/>
            </a:pPr>
            <a:r>
              <a:rPr lang="en-US" sz="1800" b="1" dirty="0"/>
              <a:t>Protocol Discrimination Entity</a:t>
            </a:r>
          </a:p>
          <a:p>
            <a:pPr marL="1257300" lvl="2" indent="-342900">
              <a:buClr>
                <a:srgbClr val="FF0000"/>
              </a:buClr>
              <a:buFont typeface="Wingdings" charset="2"/>
              <a:buChar char="q"/>
            </a:pPr>
            <a:r>
              <a:rPr lang="en-US" sz="1800" b="1" dirty="0"/>
              <a:t>Additional communication flows such as 802.1x are needed to “flush out” design issues</a:t>
            </a:r>
          </a:p>
          <a:p>
            <a:pPr marL="800100" lvl="1" indent="-342900">
              <a:buClr>
                <a:srgbClr val="FF0000"/>
              </a:buClr>
              <a:buFont typeface="Wingdings" charset="2"/>
              <a:buChar char="q"/>
            </a:pPr>
            <a:r>
              <a:rPr lang="en-US" sz="1800" b="1" dirty="0"/>
              <a:t>Multiplexed MAC Interface</a:t>
            </a:r>
          </a:p>
          <a:p>
            <a:pPr marL="1257300" lvl="2" indent="-342900">
              <a:buClr>
                <a:srgbClr val="FF0000"/>
              </a:buClr>
              <a:buFont typeface="Wingdings" charset="2"/>
              <a:buChar char="q"/>
            </a:pPr>
            <a:r>
              <a:rPr lang="en-US" sz="1800" b="1" dirty="0"/>
              <a:t>Mostly done due to use of 802.15.9’s design</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The Profile ID structure will be a significant feature of the ULI for local and remote configuration.  802.15 ANA will control Profile ID uses. </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r3.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105305</TotalTime>
  <Words>3847</Words>
  <Application>Microsoft Macintosh PowerPoint</Application>
  <PresentationFormat>On-screen Show (4:3)</PresentationFormat>
  <Paragraphs>658</Paragraphs>
  <Slides>38</Slides>
  <Notes>25</Notes>
  <HiddenSlides>27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Frame Composition</vt:lpstr>
      <vt:lpstr>802.15.12 Optional Protocols</vt:lpstr>
      <vt:lpstr>802.15.12 Optional Protocols</vt:lpstr>
      <vt:lpstr>802.15.12 Optional Protocols</vt:lpstr>
      <vt:lpstr>PowerPoint Presentation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&lt;15-17-0508-01-0012&gt;</dc:description>
  <cp:lastModifiedBy>Pat Kinney</cp:lastModifiedBy>
  <cp:revision>979</cp:revision>
  <cp:lastPrinted>2015-07-14T16:02:16Z</cp:lastPrinted>
  <dcterms:created xsi:type="dcterms:W3CDTF">2009-07-12T16:25:16Z</dcterms:created>
  <dcterms:modified xsi:type="dcterms:W3CDTF">2017-09-14T18:08:37Z</dcterms:modified>
  <cp:category/>
</cp:coreProperties>
</file>