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320" r:id="rId2"/>
    <p:sldId id="321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150909DB-AF61-42E8-8FD1-2460687E093A}">
          <p14:sldIdLst>
            <p14:sldId id="320"/>
            <p14:sldId id="32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0000"/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82" d="100"/>
          <a:sy n="182" d="100"/>
        </p:scale>
        <p:origin x="198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0F42EF-0A52-409B-8CFE-331989EAA8AD}" type="datetimeFigureOut">
              <a:rPr kumimoji="1" lang="ja-JP" altLang="en-US" smtClean="0"/>
              <a:t>2017/8/1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22377C-1BDD-4418-8A66-C0552657AE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645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25162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486400" y="6475413"/>
            <a:ext cx="3124200" cy="184666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Hideki Aoyama (Panasonic)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520332" y="6475413"/>
            <a:ext cx="179536" cy="184666"/>
          </a:xfrm>
          <a:prstGeom prst="rect">
            <a:avLst/>
          </a:prstGeom>
        </p:spPr>
        <p:txBody>
          <a:bodyPr/>
          <a:lstStyle/>
          <a:p>
            <a:fld id="{FC5B63B5-0E23-404E-B554-7C1A08338C7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679450" y="1580519"/>
            <a:ext cx="7778750" cy="479000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378281"/>
            <a:ext cx="1600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400" b="1">
                <a:latin typeface="+mn-lt"/>
                <a:ea typeface="ＭＳ Ｐゴシック" panose="020B0600070205080204" pitchFamily="50" charset="-128"/>
              </a:defRPr>
            </a:lvl1pPr>
          </a:lstStyle>
          <a:p>
            <a:r>
              <a:rPr lang="en-US" altLang="ja-JP"/>
              <a:t>May 2016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3021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25162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486400" y="6475413"/>
            <a:ext cx="3124200" cy="184666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Hideki Aoyama (Panasonic)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520332" y="6475413"/>
            <a:ext cx="179536" cy="184666"/>
          </a:xfrm>
          <a:prstGeom prst="rect">
            <a:avLst/>
          </a:prstGeom>
        </p:spPr>
        <p:txBody>
          <a:bodyPr/>
          <a:lstStyle/>
          <a:p>
            <a:fld id="{FC5B63B5-0E23-404E-B554-7C1A08338C7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378281"/>
            <a:ext cx="1600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400" b="1">
                <a:latin typeface="+mn-lt"/>
                <a:ea typeface="ＭＳ Ｐゴシック" panose="020B0600070205080204" pitchFamily="50" charset="-128"/>
              </a:defRPr>
            </a:lvl1pPr>
          </a:lstStyle>
          <a:p>
            <a:r>
              <a:rPr lang="en-US" altLang="ja-JP"/>
              <a:t>May 2016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16252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486400" y="6475413"/>
            <a:ext cx="3124200" cy="184666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Hideki Aoyama (Panasonic)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520332" y="6475413"/>
            <a:ext cx="179536" cy="184666"/>
          </a:xfrm>
          <a:prstGeom prst="rect">
            <a:avLst/>
          </a:prstGeom>
        </p:spPr>
        <p:txBody>
          <a:bodyPr/>
          <a:lstStyle/>
          <a:p>
            <a:fld id="{FC5B63B5-0E23-404E-B554-7C1A08338C7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378281"/>
            <a:ext cx="1600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400" b="1">
                <a:latin typeface="+mn-lt"/>
                <a:ea typeface="ＭＳ Ｐゴシック" panose="020B0600070205080204" pitchFamily="50" charset="-128"/>
              </a:defRPr>
            </a:lvl1pPr>
          </a:lstStyle>
          <a:p>
            <a:r>
              <a:rPr lang="en-US" altLang="ja-JP"/>
              <a:t>May 2016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1374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9998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0" r:id="rId2"/>
    <p:sldLayoutId id="2147483681" r:id="rId3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2800" kern="1200">
          <a:solidFill>
            <a:schemeClr val="tx2"/>
          </a:solidFill>
          <a:latin typeface="+mn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8F4A3EB1-F6C6-4B5E-B85D-6E19D66C5E90}"/>
              </a:ext>
            </a:extLst>
          </p:cNvPr>
          <p:cNvCxnSpPr>
            <a:cxnSpLocks/>
          </p:cNvCxnSpPr>
          <p:nvPr/>
        </p:nvCxnSpPr>
        <p:spPr bwMode="auto">
          <a:xfrm>
            <a:off x="1860331" y="2722180"/>
            <a:ext cx="1986455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22FEA6C9-DEF1-4E4D-B95E-EE88B0D9C967}"/>
              </a:ext>
            </a:extLst>
          </p:cNvPr>
          <p:cNvCxnSpPr>
            <a:cxnSpLocks/>
          </p:cNvCxnSpPr>
          <p:nvPr/>
        </p:nvCxnSpPr>
        <p:spPr bwMode="auto">
          <a:xfrm flipV="1">
            <a:off x="1933904" y="1707933"/>
            <a:ext cx="0" cy="1103585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FF0B4DE-7581-444E-9BE4-6307FF7A8E76}"/>
              </a:ext>
            </a:extLst>
          </p:cNvPr>
          <p:cNvGrpSpPr/>
          <p:nvPr/>
        </p:nvGrpSpPr>
        <p:grpSpPr>
          <a:xfrm>
            <a:off x="1933904" y="1960181"/>
            <a:ext cx="840830" cy="761999"/>
            <a:chOff x="1087821" y="2222939"/>
            <a:chExt cx="840830" cy="761999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6DDAF28-CBC2-43AB-8AB0-D6B1F3FBCF3B}"/>
                </a:ext>
              </a:extLst>
            </p:cNvPr>
            <p:cNvGrpSpPr/>
            <p:nvPr/>
          </p:nvGrpSpPr>
          <p:grpSpPr>
            <a:xfrm>
              <a:off x="1087821" y="2222939"/>
              <a:ext cx="425670" cy="761999"/>
              <a:chOff x="1087821" y="2222939"/>
              <a:chExt cx="425670" cy="761999"/>
            </a:xfrm>
          </p:grpSpPr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E1C72035-B75F-4F30-AF3B-62D06EB43C3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513491" y="2222939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F18EAC3D-2481-44D4-9B21-974D0421A12C}"/>
                  </a:ext>
                </a:extLst>
              </p:cNvPr>
              <p:cNvCxnSpPr/>
              <p:nvPr/>
            </p:nvCxnSpPr>
            <p:spPr bwMode="auto">
              <a:xfrm flipH="1">
                <a:off x="1093076" y="2222939"/>
                <a:ext cx="42041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9233FF78-9B75-4150-9BB9-3A3B5D8EB4F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087821" y="2222939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0D8D5457-6A9B-4777-9A58-5ADF891FA7C8}"/>
                </a:ext>
              </a:extLst>
            </p:cNvPr>
            <p:cNvCxnSpPr/>
            <p:nvPr/>
          </p:nvCxnSpPr>
          <p:spPr bwMode="auto">
            <a:xfrm flipH="1">
              <a:off x="1508236" y="2984938"/>
              <a:ext cx="42041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8F814BB-114A-4FFE-A0DE-90F50A9BB183}"/>
              </a:ext>
            </a:extLst>
          </p:cNvPr>
          <p:cNvGrpSpPr/>
          <p:nvPr/>
        </p:nvGrpSpPr>
        <p:grpSpPr>
          <a:xfrm>
            <a:off x="2764221" y="1960181"/>
            <a:ext cx="840830" cy="761999"/>
            <a:chOff x="1087821" y="2222939"/>
            <a:chExt cx="840830" cy="761999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80F439F-34EE-4E57-8DB9-05A1FA16AB6E}"/>
                </a:ext>
              </a:extLst>
            </p:cNvPr>
            <p:cNvGrpSpPr/>
            <p:nvPr/>
          </p:nvGrpSpPr>
          <p:grpSpPr>
            <a:xfrm>
              <a:off x="1087821" y="2222939"/>
              <a:ext cx="425670" cy="761999"/>
              <a:chOff x="1087821" y="2222939"/>
              <a:chExt cx="425670" cy="761999"/>
            </a:xfrm>
          </p:grpSpPr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D991074D-C4FA-4FC3-B8A2-6525B00E7F8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513491" y="2222939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2DF19CA0-ADDD-489C-906A-256DED8CAA13}"/>
                  </a:ext>
                </a:extLst>
              </p:cNvPr>
              <p:cNvCxnSpPr/>
              <p:nvPr/>
            </p:nvCxnSpPr>
            <p:spPr bwMode="auto">
              <a:xfrm flipH="1">
                <a:off x="1093076" y="2222939"/>
                <a:ext cx="42041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" name="直線コネクタ 24">
                <a:extLst>
                  <a:ext uri="{FF2B5EF4-FFF2-40B4-BE49-F238E27FC236}">
                    <a16:creationId xmlns:a16="http://schemas.microsoft.com/office/drawing/2014/main" id="{4A8C32FE-D9FF-4992-9B20-AADDB470C85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087821" y="2222939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BDB1D763-C38D-43EA-B796-D300E5DEB0F9}"/>
                </a:ext>
              </a:extLst>
            </p:cNvPr>
            <p:cNvCxnSpPr/>
            <p:nvPr/>
          </p:nvCxnSpPr>
          <p:spPr bwMode="auto">
            <a:xfrm flipH="1">
              <a:off x="1508236" y="2984938"/>
              <a:ext cx="42041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581A51AC-7DD2-42A5-A2BA-AC27E77C8C82}"/>
              </a:ext>
            </a:extLst>
          </p:cNvPr>
          <p:cNvCxnSpPr/>
          <p:nvPr/>
        </p:nvCxnSpPr>
        <p:spPr bwMode="auto">
          <a:xfrm>
            <a:off x="3544616" y="2651235"/>
            <a:ext cx="141889" cy="14188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745222D3-2D50-41E5-B349-9466B2BA51FA}"/>
              </a:ext>
            </a:extLst>
          </p:cNvPr>
          <p:cNvCxnSpPr>
            <a:cxnSpLocks/>
          </p:cNvCxnSpPr>
          <p:nvPr/>
        </p:nvCxnSpPr>
        <p:spPr bwMode="auto">
          <a:xfrm>
            <a:off x="1933904" y="2341180"/>
            <a:ext cx="1912882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35926F7A-8D56-473E-BCFC-8751A8789B9B}"/>
              </a:ext>
            </a:extLst>
          </p:cNvPr>
          <p:cNvCxnSpPr>
            <a:cxnSpLocks/>
          </p:cNvCxnSpPr>
          <p:nvPr/>
        </p:nvCxnSpPr>
        <p:spPr bwMode="auto">
          <a:xfrm>
            <a:off x="1860330" y="1965436"/>
            <a:ext cx="1986455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1C3229E-136D-471A-84AF-88314CAD8A97}"/>
              </a:ext>
            </a:extLst>
          </p:cNvPr>
          <p:cNvSpPr txBox="1"/>
          <p:nvPr/>
        </p:nvSpPr>
        <p:spPr>
          <a:xfrm>
            <a:off x="3305631" y="2114501"/>
            <a:ext cx="7617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/>
              <a:t>AB = 50%</a:t>
            </a:r>
            <a:endParaRPr kumimoji="1" lang="ja-JP" altLang="en-US" sz="105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96345E8-3B92-4BEF-B505-2D08B1237C82}"/>
              </a:ext>
            </a:extLst>
          </p:cNvPr>
          <p:cNvSpPr txBox="1"/>
          <p:nvPr/>
        </p:nvSpPr>
        <p:spPr>
          <a:xfrm>
            <a:off x="1361475" y="1833223"/>
            <a:ext cx="4988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/>
              <a:t>10</a:t>
            </a:r>
            <a:r>
              <a:rPr kumimoji="1" lang="en-US" altLang="ja-JP" sz="1050" dirty="0"/>
              <a:t>0%</a:t>
            </a:r>
            <a:endParaRPr kumimoji="1" lang="ja-JP" altLang="en-US" sz="1050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496A4322-28F2-4D1E-BB02-EE82F937C018}"/>
              </a:ext>
            </a:extLst>
          </p:cNvPr>
          <p:cNvSpPr txBox="1"/>
          <p:nvPr/>
        </p:nvSpPr>
        <p:spPr>
          <a:xfrm>
            <a:off x="1488247" y="2557602"/>
            <a:ext cx="3642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/>
              <a:t>0%</a:t>
            </a:r>
            <a:endParaRPr kumimoji="1" lang="ja-JP" altLang="en-US" sz="1050" dirty="0"/>
          </a:p>
        </p:txBody>
      </p: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F971B190-DEC7-49C4-8CF1-710F44E1BB07}"/>
              </a:ext>
            </a:extLst>
          </p:cNvPr>
          <p:cNvCxnSpPr>
            <a:cxnSpLocks/>
          </p:cNvCxnSpPr>
          <p:nvPr/>
        </p:nvCxnSpPr>
        <p:spPr bwMode="auto">
          <a:xfrm>
            <a:off x="1852449" y="4304547"/>
            <a:ext cx="1986455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2F57D982-1842-4DE8-B5E9-AC46F90E0D15}"/>
              </a:ext>
            </a:extLst>
          </p:cNvPr>
          <p:cNvCxnSpPr>
            <a:cxnSpLocks/>
          </p:cNvCxnSpPr>
          <p:nvPr/>
        </p:nvCxnSpPr>
        <p:spPr bwMode="auto">
          <a:xfrm flipV="1">
            <a:off x="1926022" y="3290300"/>
            <a:ext cx="0" cy="1103585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36FC41F1-01BE-4337-AF6E-09BC02ECA147}"/>
              </a:ext>
            </a:extLst>
          </p:cNvPr>
          <p:cNvCxnSpPr/>
          <p:nvPr/>
        </p:nvCxnSpPr>
        <p:spPr bwMode="auto">
          <a:xfrm flipH="1">
            <a:off x="2346437" y="4304547"/>
            <a:ext cx="4204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8C6D6BB1-3C3B-4B44-A01A-E0FB439D5A22}"/>
              </a:ext>
            </a:extLst>
          </p:cNvPr>
          <p:cNvCxnSpPr/>
          <p:nvPr/>
        </p:nvCxnSpPr>
        <p:spPr bwMode="auto">
          <a:xfrm flipH="1">
            <a:off x="3176754" y="4304547"/>
            <a:ext cx="4204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3AEDBD8A-7EEF-4514-80C4-AC78648C1CB6}"/>
              </a:ext>
            </a:extLst>
          </p:cNvPr>
          <p:cNvCxnSpPr/>
          <p:nvPr/>
        </p:nvCxnSpPr>
        <p:spPr bwMode="auto">
          <a:xfrm>
            <a:off x="3536734" y="4233602"/>
            <a:ext cx="141889" cy="14188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06C81491-AF78-46CD-B809-EF6B2C6C3EFF}"/>
              </a:ext>
            </a:extLst>
          </p:cNvPr>
          <p:cNvCxnSpPr>
            <a:cxnSpLocks/>
          </p:cNvCxnSpPr>
          <p:nvPr/>
        </p:nvCxnSpPr>
        <p:spPr bwMode="auto">
          <a:xfrm>
            <a:off x="1926022" y="4120614"/>
            <a:ext cx="1912882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CD019F92-56C7-4E51-843D-A37C24F13D68}"/>
              </a:ext>
            </a:extLst>
          </p:cNvPr>
          <p:cNvCxnSpPr>
            <a:cxnSpLocks/>
          </p:cNvCxnSpPr>
          <p:nvPr/>
        </p:nvCxnSpPr>
        <p:spPr bwMode="auto">
          <a:xfrm>
            <a:off x="1852448" y="3547803"/>
            <a:ext cx="1986455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659C064A-96C5-45C3-B831-749C71FDE1C2}"/>
              </a:ext>
            </a:extLst>
          </p:cNvPr>
          <p:cNvSpPr txBox="1"/>
          <p:nvPr/>
        </p:nvSpPr>
        <p:spPr>
          <a:xfrm>
            <a:off x="3297749" y="3886053"/>
            <a:ext cx="7617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/>
              <a:t>AB = 25%</a:t>
            </a:r>
            <a:endParaRPr kumimoji="1" lang="ja-JP" altLang="en-US" sz="1050" dirty="0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CC4E3DDF-3F5C-43AD-BD6C-A6982EA72ED3}"/>
              </a:ext>
            </a:extLst>
          </p:cNvPr>
          <p:cNvSpPr txBox="1"/>
          <p:nvPr/>
        </p:nvSpPr>
        <p:spPr>
          <a:xfrm>
            <a:off x="1353593" y="3415590"/>
            <a:ext cx="4988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/>
              <a:t>10</a:t>
            </a:r>
            <a:r>
              <a:rPr kumimoji="1" lang="en-US" altLang="ja-JP" sz="1050" dirty="0"/>
              <a:t>0%</a:t>
            </a:r>
            <a:endParaRPr kumimoji="1" lang="ja-JP" altLang="en-US" sz="1050" dirty="0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D764455-96FC-41A8-A023-00603EEC3073}"/>
              </a:ext>
            </a:extLst>
          </p:cNvPr>
          <p:cNvSpPr txBox="1"/>
          <p:nvPr/>
        </p:nvSpPr>
        <p:spPr>
          <a:xfrm>
            <a:off x="1480365" y="4139969"/>
            <a:ext cx="3642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/>
              <a:t>0%</a:t>
            </a:r>
            <a:endParaRPr kumimoji="1" lang="ja-JP" altLang="en-US" sz="1050" dirty="0"/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CE746F19-FE7B-4935-BE02-1D8D3160EB16}"/>
              </a:ext>
            </a:extLst>
          </p:cNvPr>
          <p:cNvGrpSpPr/>
          <p:nvPr/>
        </p:nvGrpSpPr>
        <p:grpSpPr>
          <a:xfrm>
            <a:off x="1926740" y="3542548"/>
            <a:ext cx="413715" cy="761999"/>
            <a:chOff x="4610230" y="4042892"/>
            <a:chExt cx="534584" cy="761999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40FF75D2-E33B-4191-BB31-C234A2A0B37C}"/>
                </a:ext>
              </a:extLst>
            </p:cNvPr>
            <p:cNvGrpSpPr/>
            <p:nvPr/>
          </p:nvGrpSpPr>
          <p:grpSpPr>
            <a:xfrm>
              <a:off x="4610230" y="4042892"/>
              <a:ext cx="118459" cy="761999"/>
              <a:chOff x="1935346" y="4746957"/>
              <a:chExt cx="840830" cy="761999"/>
            </a:xfrm>
          </p:grpSpPr>
          <p:cxnSp>
            <p:nvCxnSpPr>
              <p:cNvPr id="59" name="直線コネクタ 58">
                <a:extLst>
                  <a:ext uri="{FF2B5EF4-FFF2-40B4-BE49-F238E27FC236}">
                    <a16:creationId xmlns:a16="http://schemas.microsoft.com/office/drawing/2014/main" id="{652457BB-8447-48CA-B785-ACE6065B1C6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361016" y="4746957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0" name="直線コネクタ 59">
                <a:extLst>
                  <a:ext uri="{FF2B5EF4-FFF2-40B4-BE49-F238E27FC236}">
                    <a16:creationId xmlns:a16="http://schemas.microsoft.com/office/drawing/2014/main" id="{349AACCC-94AE-4B51-B30D-3B060A274710}"/>
                  </a:ext>
                </a:extLst>
              </p:cNvPr>
              <p:cNvCxnSpPr/>
              <p:nvPr/>
            </p:nvCxnSpPr>
            <p:spPr bwMode="auto">
              <a:xfrm flipH="1">
                <a:off x="1940601" y="4746957"/>
                <a:ext cx="42041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1" name="直線コネクタ 60">
                <a:extLst>
                  <a:ext uri="{FF2B5EF4-FFF2-40B4-BE49-F238E27FC236}">
                    <a16:creationId xmlns:a16="http://schemas.microsoft.com/office/drawing/2014/main" id="{754197E0-344F-4203-B222-99FA8A95C0C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935346" y="4746957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" name="直線コネクタ 57">
                <a:extLst>
                  <a:ext uri="{FF2B5EF4-FFF2-40B4-BE49-F238E27FC236}">
                    <a16:creationId xmlns:a16="http://schemas.microsoft.com/office/drawing/2014/main" id="{0CFF8D29-418F-4D60-807E-2F8E48E56635}"/>
                  </a:ext>
                </a:extLst>
              </p:cNvPr>
              <p:cNvCxnSpPr/>
              <p:nvPr/>
            </p:nvCxnSpPr>
            <p:spPr bwMode="auto">
              <a:xfrm flipH="1">
                <a:off x="2355761" y="5508956"/>
                <a:ext cx="42041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FC4AF192-C5D7-486F-BA9D-2A5E3A9B8C44}"/>
                </a:ext>
              </a:extLst>
            </p:cNvPr>
            <p:cNvGrpSpPr/>
            <p:nvPr/>
          </p:nvGrpSpPr>
          <p:grpSpPr>
            <a:xfrm>
              <a:off x="4729430" y="4042892"/>
              <a:ext cx="118459" cy="761999"/>
              <a:chOff x="1935346" y="4746957"/>
              <a:chExt cx="840830" cy="761999"/>
            </a:xfrm>
          </p:grpSpPr>
          <p:cxnSp>
            <p:nvCxnSpPr>
              <p:cNvPr id="64" name="直線コネクタ 63">
                <a:extLst>
                  <a:ext uri="{FF2B5EF4-FFF2-40B4-BE49-F238E27FC236}">
                    <a16:creationId xmlns:a16="http://schemas.microsoft.com/office/drawing/2014/main" id="{8ADFD770-0F80-447F-A727-F918FB27296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361016" y="4746957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5" name="直線コネクタ 64">
                <a:extLst>
                  <a:ext uri="{FF2B5EF4-FFF2-40B4-BE49-F238E27FC236}">
                    <a16:creationId xmlns:a16="http://schemas.microsoft.com/office/drawing/2014/main" id="{CFFF7351-4287-418F-AABC-133149055576}"/>
                  </a:ext>
                </a:extLst>
              </p:cNvPr>
              <p:cNvCxnSpPr/>
              <p:nvPr/>
            </p:nvCxnSpPr>
            <p:spPr bwMode="auto">
              <a:xfrm flipH="1">
                <a:off x="1940601" y="4746957"/>
                <a:ext cx="42041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6" name="直線コネクタ 65">
                <a:extLst>
                  <a:ext uri="{FF2B5EF4-FFF2-40B4-BE49-F238E27FC236}">
                    <a16:creationId xmlns:a16="http://schemas.microsoft.com/office/drawing/2014/main" id="{79D64DC5-9002-47D9-9915-75745DF8057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935346" y="4746957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7" name="直線コネクタ 66">
                <a:extLst>
                  <a:ext uri="{FF2B5EF4-FFF2-40B4-BE49-F238E27FC236}">
                    <a16:creationId xmlns:a16="http://schemas.microsoft.com/office/drawing/2014/main" id="{851A17C3-1FEB-4926-B612-650A3974B78B}"/>
                  </a:ext>
                </a:extLst>
              </p:cNvPr>
              <p:cNvCxnSpPr/>
              <p:nvPr/>
            </p:nvCxnSpPr>
            <p:spPr bwMode="auto">
              <a:xfrm flipH="1">
                <a:off x="2355761" y="5508956"/>
                <a:ext cx="42041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3CF57146-AD6D-438F-A89F-C781FB21E624}"/>
                </a:ext>
              </a:extLst>
            </p:cNvPr>
            <p:cNvGrpSpPr/>
            <p:nvPr/>
          </p:nvGrpSpPr>
          <p:grpSpPr>
            <a:xfrm>
              <a:off x="4849000" y="4042892"/>
              <a:ext cx="118459" cy="761999"/>
              <a:chOff x="1935346" y="4746957"/>
              <a:chExt cx="840830" cy="761999"/>
            </a:xfrm>
          </p:grpSpPr>
          <p:cxnSp>
            <p:nvCxnSpPr>
              <p:cNvPr id="69" name="直線コネクタ 68">
                <a:extLst>
                  <a:ext uri="{FF2B5EF4-FFF2-40B4-BE49-F238E27FC236}">
                    <a16:creationId xmlns:a16="http://schemas.microsoft.com/office/drawing/2014/main" id="{8098199B-2F2B-4179-907E-32E0A322C72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361016" y="4746957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0" name="直線コネクタ 69">
                <a:extLst>
                  <a:ext uri="{FF2B5EF4-FFF2-40B4-BE49-F238E27FC236}">
                    <a16:creationId xmlns:a16="http://schemas.microsoft.com/office/drawing/2014/main" id="{5414C71D-BB02-4696-9DC5-196AB2F39B48}"/>
                  </a:ext>
                </a:extLst>
              </p:cNvPr>
              <p:cNvCxnSpPr/>
              <p:nvPr/>
            </p:nvCxnSpPr>
            <p:spPr bwMode="auto">
              <a:xfrm flipH="1">
                <a:off x="1940601" y="4746957"/>
                <a:ext cx="42041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1" name="直線コネクタ 70">
                <a:extLst>
                  <a:ext uri="{FF2B5EF4-FFF2-40B4-BE49-F238E27FC236}">
                    <a16:creationId xmlns:a16="http://schemas.microsoft.com/office/drawing/2014/main" id="{E25FAD4E-C580-481C-83B6-0594328A47D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935346" y="4746957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2" name="直線コネクタ 71">
                <a:extLst>
                  <a:ext uri="{FF2B5EF4-FFF2-40B4-BE49-F238E27FC236}">
                    <a16:creationId xmlns:a16="http://schemas.microsoft.com/office/drawing/2014/main" id="{C7655FC9-273D-4C28-A3BA-F7FF59902B4F}"/>
                  </a:ext>
                </a:extLst>
              </p:cNvPr>
              <p:cNvCxnSpPr/>
              <p:nvPr/>
            </p:nvCxnSpPr>
            <p:spPr bwMode="auto">
              <a:xfrm flipH="1">
                <a:off x="2355761" y="5508956"/>
                <a:ext cx="42041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B9AE9316-B1FC-4AB2-A38A-EE5FC2E91A14}"/>
                </a:ext>
              </a:extLst>
            </p:cNvPr>
            <p:cNvGrpSpPr/>
            <p:nvPr/>
          </p:nvGrpSpPr>
          <p:grpSpPr>
            <a:xfrm>
              <a:off x="4966922" y="4042892"/>
              <a:ext cx="118459" cy="761999"/>
              <a:chOff x="1935346" y="4746957"/>
              <a:chExt cx="840830" cy="761999"/>
            </a:xfrm>
          </p:grpSpPr>
          <p:cxnSp>
            <p:nvCxnSpPr>
              <p:cNvPr id="74" name="直線コネクタ 73">
                <a:extLst>
                  <a:ext uri="{FF2B5EF4-FFF2-40B4-BE49-F238E27FC236}">
                    <a16:creationId xmlns:a16="http://schemas.microsoft.com/office/drawing/2014/main" id="{BA2837FE-581A-4F81-A867-3EB73D9294B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361016" y="4746957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5" name="直線コネクタ 74">
                <a:extLst>
                  <a:ext uri="{FF2B5EF4-FFF2-40B4-BE49-F238E27FC236}">
                    <a16:creationId xmlns:a16="http://schemas.microsoft.com/office/drawing/2014/main" id="{F882966C-2847-4C7D-8CA3-47FAE8928B7D}"/>
                  </a:ext>
                </a:extLst>
              </p:cNvPr>
              <p:cNvCxnSpPr/>
              <p:nvPr/>
            </p:nvCxnSpPr>
            <p:spPr bwMode="auto">
              <a:xfrm flipH="1">
                <a:off x="1940601" y="4746957"/>
                <a:ext cx="42041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6" name="直線コネクタ 75">
                <a:extLst>
                  <a:ext uri="{FF2B5EF4-FFF2-40B4-BE49-F238E27FC236}">
                    <a16:creationId xmlns:a16="http://schemas.microsoft.com/office/drawing/2014/main" id="{12A7EFAD-83A6-4941-A990-4037E6C43CE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935346" y="4746957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7" name="直線コネクタ 76">
                <a:extLst>
                  <a:ext uri="{FF2B5EF4-FFF2-40B4-BE49-F238E27FC236}">
                    <a16:creationId xmlns:a16="http://schemas.microsoft.com/office/drawing/2014/main" id="{821F320C-F53A-4442-9FDE-9B8CE9B2ADA0}"/>
                  </a:ext>
                </a:extLst>
              </p:cNvPr>
              <p:cNvCxnSpPr/>
              <p:nvPr/>
            </p:nvCxnSpPr>
            <p:spPr bwMode="auto">
              <a:xfrm flipH="1">
                <a:off x="2355761" y="5508956"/>
                <a:ext cx="42041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4DD8C532-855F-462D-9235-700F341C681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144814" y="4042892"/>
              <a:ext cx="0" cy="76199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C3B26A0E-B752-49C6-ACC1-1DBADA065CBB}"/>
                </a:ext>
              </a:extLst>
            </p:cNvPr>
            <p:cNvCxnSpPr/>
            <p:nvPr/>
          </p:nvCxnSpPr>
          <p:spPr bwMode="auto">
            <a:xfrm flipH="1">
              <a:off x="5085584" y="4042892"/>
              <a:ext cx="5923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E6C20559-EA36-400B-AEDB-DB7FA6501C2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084844" y="4042892"/>
              <a:ext cx="0" cy="76199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FE61B49A-4A07-4269-A1A5-770525EF05EF}"/>
              </a:ext>
            </a:extLst>
          </p:cNvPr>
          <p:cNvGrpSpPr/>
          <p:nvPr/>
        </p:nvGrpSpPr>
        <p:grpSpPr>
          <a:xfrm>
            <a:off x="2767383" y="3546008"/>
            <a:ext cx="413715" cy="761999"/>
            <a:chOff x="4610230" y="4042892"/>
            <a:chExt cx="534584" cy="761999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D8C6A564-4DCA-4830-BFE0-C829F643E4B7}"/>
                </a:ext>
              </a:extLst>
            </p:cNvPr>
            <p:cNvGrpSpPr/>
            <p:nvPr/>
          </p:nvGrpSpPr>
          <p:grpSpPr>
            <a:xfrm>
              <a:off x="4610230" y="4042892"/>
              <a:ext cx="118459" cy="761999"/>
              <a:chOff x="1935346" y="4746957"/>
              <a:chExt cx="840830" cy="761999"/>
            </a:xfrm>
          </p:grpSpPr>
          <p:cxnSp>
            <p:nvCxnSpPr>
              <p:cNvPr id="115" name="直線コネクタ 114">
                <a:extLst>
                  <a:ext uri="{FF2B5EF4-FFF2-40B4-BE49-F238E27FC236}">
                    <a16:creationId xmlns:a16="http://schemas.microsoft.com/office/drawing/2014/main" id="{6E498EE4-E9E3-4438-A271-5EAF6977B5C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361016" y="4746957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6" name="直線コネクタ 115">
                <a:extLst>
                  <a:ext uri="{FF2B5EF4-FFF2-40B4-BE49-F238E27FC236}">
                    <a16:creationId xmlns:a16="http://schemas.microsoft.com/office/drawing/2014/main" id="{45DEC58E-4BAE-45D7-9F69-E2BC2948E17C}"/>
                  </a:ext>
                </a:extLst>
              </p:cNvPr>
              <p:cNvCxnSpPr/>
              <p:nvPr/>
            </p:nvCxnSpPr>
            <p:spPr bwMode="auto">
              <a:xfrm flipH="1">
                <a:off x="1940601" y="4746957"/>
                <a:ext cx="42041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7" name="直線コネクタ 116">
                <a:extLst>
                  <a:ext uri="{FF2B5EF4-FFF2-40B4-BE49-F238E27FC236}">
                    <a16:creationId xmlns:a16="http://schemas.microsoft.com/office/drawing/2014/main" id="{FAD2A67B-A437-4F0A-A97B-33813D57F83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935346" y="4746957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8" name="直線コネクタ 117">
                <a:extLst>
                  <a:ext uri="{FF2B5EF4-FFF2-40B4-BE49-F238E27FC236}">
                    <a16:creationId xmlns:a16="http://schemas.microsoft.com/office/drawing/2014/main" id="{B10EFAA4-DA35-4A61-9321-155BC4EBE5B2}"/>
                  </a:ext>
                </a:extLst>
              </p:cNvPr>
              <p:cNvCxnSpPr/>
              <p:nvPr/>
            </p:nvCxnSpPr>
            <p:spPr bwMode="auto">
              <a:xfrm flipH="1">
                <a:off x="2355761" y="5508956"/>
                <a:ext cx="42041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13DBAEEF-A62C-4044-971A-E3762721DB62}"/>
                </a:ext>
              </a:extLst>
            </p:cNvPr>
            <p:cNvGrpSpPr/>
            <p:nvPr/>
          </p:nvGrpSpPr>
          <p:grpSpPr>
            <a:xfrm>
              <a:off x="4729430" y="4042892"/>
              <a:ext cx="118459" cy="761999"/>
              <a:chOff x="1935346" y="4746957"/>
              <a:chExt cx="840830" cy="761999"/>
            </a:xfrm>
          </p:grpSpPr>
          <p:cxnSp>
            <p:nvCxnSpPr>
              <p:cNvPr id="111" name="直線コネクタ 110">
                <a:extLst>
                  <a:ext uri="{FF2B5EF4-FFF2-40B4-BE49-F238E27FC236}">
                    <a16:creationId xmlns:a16="http://schemas.microsoft.com/office/drawing/2014/main" id="{712A9167-E9BC-404C-A3AB-EC85E58495F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361016" y="4746957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2" name="直線コネクタ 111">
                <a:extLst>
                  <a:ext uri="{FF2B5EF4-FFF2-40B4-BE49-F238E27FC236}">
                    <a16:creationId xmlns:a16="http://schemas.microsoft.com/office/drawing/2014/main" id="{1A06B088-954C-499D-97CA-80C38CB94A61}"/>
                  </a:ext>
                </a:extLst>
              </p:cNvPr>
              <p:cNvCxnSpPr/>
              <p:nvPr/>
            </p:nvCxnSpPr>
            <p:spPr bwMode="auto">
              <a:xfrm flipH="1">
                <a:off x="1940601" y="4746957"/>
                <a:ext cx="42041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3" name="直線コネクタ 112">
                <a:extLst>
                  <a:ext uri="{FF2B5EF4-FFF2-40B4-BE49-F238E27FC236}">
                    <a16:creationId xmlns:a16="http://schemas.microsoft.com/office/drawing/2014/main" id="{D1C79C93-4D62-417C-BA1B-67FD7FE4406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935346" y="4746957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4" name="直線コネクタ 113">
                <a:extLst>
                  <a:ext uri="{FF2B5EF4-FFF2-40B4-BE49-F238E27FC236}">
                    <a16:creationId xmlns:a16="http://schemas.microsoft.com/office/drawing/2014/main" id="{3FFAD1FE-9546-4A61-B8B1-8DA95E193E8B}"/>
                  </a:ext>
                </a:extLst>
              </p:cNvPr>
              <p:cNvCxnSpPr/>
              <p:nvPr/>
            </p:nvCxnSpPr>
            <p:spPr bwMode="auto">
              <a:xfrm flipH="1">
                <a:off x="2355761" y="5508956"/>
                <a:ext cx="42041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18572BC6-229A-499E-B01A-3566DC2CADDE}"/>
                </a:ext>
              </a:extLst>
            </p:cNvPr>
            <p:cNvGrpSpPr/>
            <p:nvPr/>
          </p:nvGrpSpPr>
          <p:grpSpPr>
            <a:xfrm>
              <a:off x="4849000" y="4042892"/>
              <a:ext cx="118459" cy="761999"/>
              <a:chOff x="1935346" y="4746957"/>
              <a:chExt cx="840830" cy="761999"/>
            </a:xfrm>
          </p:grpSpPr>
          <p:cxnSp>
            <p:nvCxnSpPr>
              <p:cNvPr id="107" name="直線コネクタ 106">
                <a:extLst>
                  <a:ext uri="{FF2B5EF4-FFF2-40B4-BE49-F238E27FC236}">
                    <a16:creationId xmlns:a16="http://schemas.microsoft.com/office/drawing/2014/main" id="{7DE955DF-99EB-47DC-8EA8-5C333D84A91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361016" y="4746957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8" name="直線コネクタ 107">
                <a:extLst>
                  <a:ext uri="{FF2B5EF4-FFF2-40B4-BE49-F238E27FC236}">
                    <a16:creationId xmlns:a16="http://schemas.microsoft.com/office/drawing/2014/main" id="{4F03DCDE-01F2-4B81-A318-BBFBCBA9728B}"/>
                  </a:ext>
                </a:extLst>
              </p:cNvPr>
              <p:cNvCxnSpPr/>
              <p:nvPr/>
            </p:nvCxnSpPr>
            <p:spPr bwMode="auto">
              <a:xfrm flipH="1">
                <a:off x="1940601" y="4746957"/>
                <a:ext cx="42041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9" name="直線コネクタ 108">
                <a:extLst>
                  <a:ext uri="{FF2B5EF4-FFF2-40B4-BE49-F238E27FC236}">
                    <a16:creationId xmlns:a16="http://schemas.microsoft.com/office/drawing/2014/main" id="{9BE8757F-A1B4-44AD-87D8-8AB160AEFF7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935346" y="4746957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0" name="直線コネクタ 109">
                <a:extLst>
                  <a:ext uri="{FF2B5EF4-FFF2-40B4-BE49-F238E27FC236}">
                    <a16:creationId xmlns:a16="http://schemas.microsoft.com/office/drawing/2014/main" id="{2E653453-CBF7-4A85-B7B7-73192A8F1B23}"/>
                  </a:ext>
                </a:extLst>
              </p:cNvPr>
              <p:cNvCxnSpPr/>
              <p:nvPr/>
            </p:nvCxnSpPr>
            <p:spPr bwMode="auto">
              <a:xfrm flipH="1">
                <a:off x="2355761" y="5508956"/>
                <a:ext cx="42041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3B445F81-04A8-4103-9743-F0C6543DB11D}"/>
                </a:ext>
              </a:extLst>
            </p:cNvPr>
            <p:cNvGrpSpPr/>
            <p:nvPr/>
          </p:nvGrpSpPr>
          <p:grpSpPr>
            <a:xfrm>
              <a:off x="4966922" y="4042892"/>
              <a:ext cx="118459" cy="761999"/>
              <a:chOff x="1935346" y="4746957"/>
              <a:chExt cx="840830" cy="761999"/>
            </a:xfrm>
          </p:grpSpPr>
          <p:cxnSp>
            <p:nvCxnSpPr>
              <p:cNvPr id="103" name="直線コネクタ 102">
                <a:extLst>
                  <a:ext uri="{FF2B5EF4-FFF2-40B4-BE49-F238E27FC236}">
                    <a16:creationId xmlns:a16="http://schemas.microsoft.com/office/drawing/2014/main" id="{96767021-5FB1-4CAE-8828-2B995C07187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361016" y="4746957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4" name="直線コネクタ 103">
                <a:extLst>
                  <a:ext uri="{FF2B5EF4-FFF2-40B4-BE49-F238E27FC236}">
                    <a16:creationId xmlns:a16="http://schemas.microsoft.com/office/drawing/2014/main" id="{79D935A0-0CF8-4206-8A97-1DAA8F6CC1C8}"/>
                  </a:ext>
                </a:extLst>
              </p:cNvPr>
              <p:cNvCxnSpPr/>
              <p:nvPr/>
            </p:nvCxnSpPr>
            <p:spPr bwMode="auto">
              <a:xfrm flipH="1">
                <a:off x="1940601" y="4746957"/>
                <a:ext cx="42041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5" name="直線コネクタ 104">
                <a:extLst>
                  <a:ext uri="{FF2B5EF4-FFF2-40B4-BE49-F238E27FC236}">
                    <a16:creationId xmlns:a16="http://schemas.microsoft.com/office/drawing/2014/main" id="{897CCB4A-E198-4025-8158-D5B4A5C8637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935346" y="4746957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6" name="直線コネクタ 105">
                <a:extLst>
                  <a:ext uri="{FF2B5EF4-FFF2-40B4-BE49-F238E27FC236}">
                    <a16:creationId xmlns:a16="http://schemas.microsoft.com/office/drawing/2014/main" id="{C055DC14-E8F8-47CC-AEFB-02858591110A}"/>
                  </a:ext>
                </a:extLst>
              </p:cNvPr>
              <p:cNvCxnSpPr/>
              <p:nvPr/>
            </p:nvCxnSpPr>
            <p:spPr bwMode="auto">
              <a:xfrm flipH="1">
                <a:off x="2355761" y="5508956"/>
                <a:ext cx="42041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A9C67FAE-25C8-4773-9BDC-CACDA5A6284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144814" y="4042892"/>
              <a:ext cx="0" cy="76199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AEC67465-896E-4DED-AB6E-A8952EA819D5}"/>
                </a:ext>
              </a:extLst>
            </p:cNvPr>
            <p:cNvCxnSpPr/>
            <p:nvPr/>
          </p:nvCxnSpPr>
          <p:spPr bwMode="auto">
            <a:xfrm flipH="1">
              <a:off x="5085584" y="4042892"/>
              <a:ext cx="5923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2" name="直線コネクタ 101">
              <a:extLst>
                <a:ext uri="{FF2B5EF4-FFF2-40B4-BE49-F238E27FC236}">
                  <a16:creationId xmlns:a16="http://schemas.microsoft.com/office/drawing/2014/main" id="{B684155F-3D3A-4BB8-92E5-F19DCDD400D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084844" y="4042892"/>
              <a:ext cx="0" cy="76199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04E74014-BB7A-441A-87C4-CF2EEBC1F51F}"/>
              </a:ext>
            </a:extLst>
          </p:cNvPr>
          <p:cNvSpPr txBox="1"/>
          <p:nvPr/>
        </p:nvSpPr>
        <p:spPr>
          <a:xfrm>
            <a:off x="2623639" y="3279625"/>
            <a:ext cx="7040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/>
              <a:t>50% duty</a:t>
            </a:r>
            <a:endParaRPr kumimoji="1" lang="ja-JP" altLang="en-US" sz="1050" dirty="0"/>
          </a:p>
        </p:txBody>
      </p:sp>
      <p:cxnSp>
        <p:nvCxnSpPr>
          <p:cNvPr id="120" name="直線コネクタ 119">
            <a:extLst>
              <a:ext uri="{FF2B5EF4-FFF2-40B4-BE49-F238E27FC236}">
                <a16:creationId xmlns:a16="http://schemas.microsoft.com/office/drawing/2014/main" id="{2E9E2266-53B5-4B5C-98C6-489625E7494A}"/>
              </a:ext>
            </a:extLst>
          </p:cNvPr>
          <p:cNvCxnSpPr>
            <a:cxnSpLocks/>
          </p:cNvCxnSpPr>
          <p:nvPr/>
        </p:nvCxnSpPr>
        <p:spPr bwMode="auto">
          <a:xfrm>
            <a:off x="5604516" y="2719824"/>
            <a:ext cx="1986455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直線矢印コネクタ 120">
            <a:extLst>
              <a:ext uri="{FF2B5EF4-FFF2-40B4-BE49-F238E27FC236}">
                <a16:creationId xmlns:a16="http://schemas.microsoft.com/office/drawing/2014/main" id="{A12E0934-8F87-47EA-AD5A-D9FDF3F5B60B}"/>
              </a:ext>
            </a:extLst>
          </p:cNvPr>
          <p:cNvCxnSpPr>
            <a:cxnSpLocks/>
          </p:cNvCxnSpPr>
          <p:nvPr/>
        </p:nvCxnSpPr>
        <p:spPr bwMode="auto">
          <a:xfrm flipV="1">
            <a:off x="5678089" y="1705577"/>
            <a:ext cx="0" cy="1103585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BD027205-01BD-41E7-95D6-87F2EC664DC8}"/>
              </a:ext>
            </a:extLst>
          </p:cNvPr>
          <p:cNvGrpSpPr/>
          <p:nvPr/>
        </p:nvGrpSpPr>
        <p:grpSpPr>
          <a:xfrm>
            <a:off x="5678089" y="1957825"/>
            <a:ext cx="840830" cy="761999"/>
            <a:chOff x="1087821" y="2222939"/>
            <a:chExt cx="840830" cy="761999"/>
          </a:xfrm>
        </p:grpSpPr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28CF682C-C56D-42F8-A426-7A716A1E0916}"/>
                </a:ext>
              </a:extLst>
            </p:cNvPr>
            <p:cNvGrpSpPr/>
            <p:nvPr/>
          </p:nvGrpSpPr>
          <p:grpSpPr>
            <a:xfrm>
              <a:off x="1087821" y="2222939"/>
              <a:ext cx="425670" cy="761999"/>
              <a:chOff x="1087821" y="2222939"/>
              <a:chExt cx="425670" cy="761999"/>
            </a:xfrm>
          </p:grpSpPr>
          <p:cxnSp>
            <p:nvCxnSpPr>
              <p:cNvPr id="125" name="直線コネクタ 124">
                <a:extLst>
                  <a:ext uri="{FF2B5EF4-FFF2-40B4-BE49-F238E27FC236}">
                    <a16:creationId xmlns:a16="http://schemas.microsoft.com/office/drawing/2014/main" id="{EE35B56A-7C60-4D04-A156-6ED00D7D88E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513491" y="2222939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6" name="直線コネクタ 125">
                <a:extLst>
                  <a:ext uri="{FF2B5EF4-FFF2-40B4-BE49-F238E27FC236}">
                    <a16:creationId xmlns:a16="http://schemas.microsoft.com/office/drawing/2014/main" id="{E7E8CFEE-50E1-4EBC-B9C9-B68DB3D262CA}"/>
                  </a:ext>
                </a:extLst>
              </p:cNvPr>
              <p:cNvCxnSpPr/>
              <p:nvPr/>
            </p:nvCxnSpPr>
            <p:spPr bwMode="auto">
              <a:xfrm flipH="1">
                <a:off x="1093076" y="2222939"/>
                <a:ext cx="42041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7" name="直線コネクタ 126">
                <a:extLst>
                  <a:ext uri="{FF2B5EF4-FFF2-40B4-BE49-F238E27FC236}">
                    <a16:creationId xmlns:a16="http://schemas.microsoft.com/office/drawing/2014/main" id="{D6D246F5-DE0D-439B-8DE3-8FE4FEF59DB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087821" y="2222939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24" name="直線コネクタ 123">
              <a:extLst>
                <a:ext uri="{FF2B5EF4-FFF2-40B4-BE49-F238E27FC236}">
                  <a16:creationId xmlns:a16="http://schemas.microsoft.com/office/drawing/2014/main" id="{1250A2F7-359F-49A3-BF2E-085C8282FD86}"/>
                </a:ext>
              </a:extLst>
            </p:cNvPr>
            <p:cNvCxnSpPr/>
            <p:nvPr/>
          </p:nvCxnSpPr>
          <p:spPr bwMode="auto">
            <a:xfrm flipH="1">
              <a:off x="1508236" y="2984938"/>
              <a:ext cx="42041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5EA80D2C-198E-4367-88CB-EF8A087C9D7F}"/>
              </a:ext>
            </a:extLst>
          </p:cNvPr>
          <p:cNvGrpSpPr/>
          <p:nvPr/>
        </p:nvGrpSpPr>
        <p:grpSpPr>
          <a:xfrm>
            <a:off x="6508406" y="1957825"/>
            <a:ext cx="840830" cy="761999"/>
            <a:chOff x="1087821" y="2222939"/>
            <a:chExt cx="840830" cy="761999"/>
          </a:xfrm>
        </p:grpSpPr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253D2299-7BCD-44E5-93B1-EB3DD60CFC12}"/>
                </a:ext>
              </a:extLst>
            </p:cNvPr>
            <p:cNvGrpSpPr/>
            <p:nvPr/>
          </p:nvGrpSpPr>
          <p:grpSpPr>
            <a:xfrm>
              <a:off x="1087821" y="2222939"/>
              <a:ext cx="425670" cy="761999"/>
              <a:chOff x="1087821" y="2222939"/>
              <a:chExt cx="425670" cy="761999"/>
            </a:xfrm>
          </p:grpSpPr>
          <p:cxnSp>
            <p:nvCxnSpPr>
              <p:cNvPr id="131" name="直線コネクタ 130">
                <a:extLst>
                  <a:ext uri="{FF2B5EF4-FFF2-40B4-BE49-F238E27FC236}">
                    <a16:creationId xmlns:a16="http://schemas.microsoft.com/office/drawing/2014/main" id="{556D6FE8-6973-4943-849D-DA65C6AF8CC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513491" y="2222939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2" name="直線コネクタ 131">
                <a:extLst>
                  <a:ext uri="{FF2B5EF4-FFF2-40B4-BE49-F238E27FC236}">
                    <a16:creationId xmlns:a16="http://schemas.microsoft.com/office/drawing/2014/main" id="{86551E6E-B552-45B3-A299-C9B844DF86E6}"/>
                  </a:ext>
                </a:extLst>
              </p:cNvPr>
              <p:cNvCxnSpPr/>
              <p:nvPr/>
            </p:nvCxnSpPr>
            <p:spPr bwMode="auto">
              <a:xfrm flipH="1">
                <a:off x="1093076" y="2222939"/>
                <a:ext cx="42041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3" name="直線コネクタ 132">
                <a:extLst>
                  <a:ext uri="{FF2B5EF4-FFF2-40B4-BE49-F238E27FC236}">
                    <a16:creationId xmlns:a16="http://schemas.microsoft.com/office/drawing/2014/main" id="{2F51FBEA-D473-4184-84C6-EDD5C5287A6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087821" y="2222939"/>
                <a:ext cx="0" cy="76199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30" name="直線コネクタ 129">
              <a:extLst>
                <a:ext uri="{FF2B5EF4-FFF2-40B4-BE49-F238E27FC236}">
                  <a16:creationId xmlns:a16="http://schemas.microsoft.com/office/drawing/2014/main" id="{7ADBD000-FAC8-4B3B-919C-E1668D68BD8E}"/>
                </a:ext>
              </a:extLst>
            </p:cNvPr>
            <p:cNvCxnSpPr/>
            <p:nvPr/>
          </p:nvCxnSpPr>
          <p:spPr bwMode="auto">
            <a:xfrm flipH="1">
              <a:off x="1508236" y="2984938"/>
              <a:ext cx="42041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134" name="直線コネクタ 133">
            <a:extLst>
              <a:ext uri="{FF2B5EF4-FFF2-40B4-BE49-F238E27FC236}">
                <a16:creationId xmlns:a16="http://schemas.microsoft.com/office/drawing/2014/main" id="{F7BDB756-8CF0-4E60-AC67-72726B1217BF}"/>
              </a:ext>
            </a:extLst>
          </p:cNvPr>
          <p:cNvCxnSpPr/>
          <p:nvPr/>
        </p:nvCxnSpPr>
        <p:spPr bwMode="auto">
          <a:xfrm>
            <a:off x="7288801" y="2648879"/>
            <a:ext cx="141889" cy="14188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5" name="直線コネクタ 134">
            <a:extLst>
              <a:ext uri="{FF2B5EF4-FFF2-40B4-BE49-F238E27FC236}">
                <a16:creationId xmlns:a16="http://schemas.microsoft.com/office/drawing/2014/main" id="{40E14F1C-82F1-4B12-8F79-56F103EE13C6}"/>
              </a:ext>
            </a:extLst>
          </p:cNvPr>
          <p:cNvCxnSpPr>
            <a:cxnSpLocks/>
          </p:cNvCxnSpPr>
          <p:nvPr/>
        </p:nvCxnSpPr>
        <p:spPr bwMode="auto">
          <a:xfrm>
            <a:off x="5678089" y="2338824"/>
            <a:ext cx="1912882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直線コネクタ 135">
            <a:extLst>
              <a:ext uri="{FF2B5EF4-FFF2-40B4-BE49-F238E27FC236}">
                <a16:creationId xmlns:a16="http://schemas.microsoft.com/office/drawing/2014/main" id="{F9C50C55-98EC-446C-BBC5-DB31BCE9D17E}"/>
              </a:ext>
            </a:extLst>
          </p:cNvPr>
          <p:cNvCxnSpPr>
            <a:cxnSpLocks/>
          </p:cNvCxnSpPr>
          <p:nvPr/>
        </p:nvCxnSpPr>
        <p:spPr bwMode="auto">
          <a:xfrm>
            <a:off x="5604515" y="1963080"/>
            <a:ext cx="1986455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F0B3922B-9121-456D-9138-D2F090E9DC5C}"/>
              </a:ext>
            </a:extLst>
          </p:cNvPr>
          <p:cNvSpPr txBox="1"/>
          <p:nvPr/>
        </p:nvSpPr>
        <p:spPr>
          <a:xfrm>
            <a:off x="7049816" y="2112145"/>
            <a:ext cx="7617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/>
              <a:t>AB = 50%</a:t>
            </a:r>
            <a:endParaRPr kumimoji="1" lang="ja-JP" altLang="en-US" sz="1050" dirty="0"/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54649197-6008-4FA0-AC66-9EBBA18A6367}"/>
              </a:ext>
            </a:extLst>
          </p:cNvPr>
          <p:cNvSpPr txBox="1"/>
          <p:nvPr/>
        </p:nvSpPr>
        <p:spPr>
          <a:xfrm>
            <a:off x="5105660" y="1830867"/>
            <a:ext cx="4988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/>
              <a:t>10</a:t>
            </a:r>
            <a:r>
              <a:rPr kumimoji="1" lang="en-US" altLang="ja-JP" sz="1050" dirty="0"/>
              <a:t>0%</a:t>
            </a:r>
            <a:endParaRPr kumimoji="1" lang="ja-JP" altLang="en-US" sz="1050" dirty="0"/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A794D897-F265-478C-988B-05AA4C911169}"/>
              </a:ext>
            </a:extLst>
          </p:cNvPr>
          <p:cNvSpPr txBox="1"/>
          <p:nvPr/>
        </p:nvSpPr>
        <p:spPr>
          <a:xfrm>
            <a:off x="5232432" y="2555246"/>
            <a:ext cx="3642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/>
              <a:t>0%</a:t>
            </a:r>
            <a:endParaRPr kumimoji="1" lang="ja-JP" altLang="en-US" sz="1050" dirty="0"/>
          </a:p>
        </p:txBody>
      </p:sp>
      <p:cxnSp>
        <p:nvCxnSpPr>
          <p:cNvPr id="140" name="直線コネクタ 139">
            <a:extLst>
              <a:ext uri="{FF2B5EF4-FFF2-40B4-BE49-F238E27FC236}">
                <a16:creationId xmlns:a16="http://schemas.microsoft.com/office/drawing/2014/main" id="{FCD83C36-1DDF-4A3B-9ACC-232211E71534}"/>
              </a:ext>
            </a:extLst>
          </p:cNvPr>
          <p:cNvCxnSpPr>
            <a:cxnSpLocks/>
          </p:cNvCxnSpPr>
          <p:nvPr/>
        </p:nvCxnSpPr>
        <p:spPr bwMode="auto">
          <a:xfrm>
            <a:off x="5651857" y="4304547"/>
            <a:ext cx="1986455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1" name="直線矢印コネクタ 140">
            <a:extLst>
              <a:ext uri="{FF2B5EF4-FFF2-40B4-BE49-F238E27FC236}">
                <a16:creationId xmlns:a16="http://schemas.microsoft.com/office/drawing/2014/main" id="{9759B745-73C3-415D-99A9-4F3A92021CBC}"/>
              </a:ext>
            </a:extLst>
          </p:cNvPr>
          <p:cNvCxnSpPr>
            <a:cxnSpLocks/>
          </p:cNvCxnSpPr>
          <p:nvPr/>
        </p:nvCxnSpPr>
        <p:spPr bwMode="auto">
          <a:xfrm flipV="1">
            <a:off x="5725430" y="3290300"/>
            <a:ext cx="0" cy="1103585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66F24668-0F02-4F5C-B5B6-7D291FB1E27E}"/>
              </a:ext>
            </a:extLst>
          </p:cNvPr>
          <p:cNvGrpSpPr/>
          <p:nvPr/>
        </p:nvGrpSpPr>
        <p:grpSpPr>
          <a:xfrm>
            <a:off x="5725430" y="3923547"/>
            <a:ext cx="1671147" cy="381000"/>
            <a:chOff x="5725430" y="3661894"/>
            <a:chExt cx="1671147" cy="761999"/>
          </a:xfrm>
        </p:grpSpPr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E315AEFB-33F3-4D1D-8A1F-78F814B96940}"/>
                </a:ext>
              </a:extLst>
            </p:cNvPr>
            <p:cNvGrpSpPr/>
            <p:nvPr/>
          </p:nvGrpSpPr>
          <p:grpSpPr>
            <a:xfrm>
              <a:off x="5725430" y="3661894"/>
              <a:ext cx="840830" cy="761999"/>
              <a:chOff x="1087821" y="2222939"/>
              <a:chExt cx="840830" cy="761999"/>
            </a:xfrm>
          </p:grpSpPr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6DA879C1-43F9-42A4-8A1D-1E44444B05AC}"/>
                  </a:ext>
                </a:extLst>
              </p:cNvPr>
              <p:cNvGrpSpPr/>
              <p:nvPr/>
            </p:nvGrpSpPr>
            <p:grpSpPr>
              <a:xfrm>
                <a:off x="1087821" y="2222939"/>
                <a:ext cx="425670" cy="761999"/>
                <a:chOff x="1087821" y="2222939"/>
                <a:chExt cx="425670" cy="761999"/>
              </a:xfrm>
            </p:grpSpPr>
            <p:cxnSp>
              <p:nvCxnSpPr>
                <p:cNvPr id="145" name="直線コネクタ 144">
                  <a:extLst>
                    <a:ext uri="{FF2B5EF4-FFF2-40B4-BE49-F238E27FC236}">
                      <a16:creationId xmlns:a16="http://schemas.microsoft.com/office/drawing/2014/main" id="{726374EC-5328-4A33-9275-D2D50E70401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1513491" y="2222939"/>
                  <a:ext cx="0" cy="761999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46" name="直線コネクタ 145">
                  <a:extLst>
                    <a:ext uri="{FF2B5EF4-FFF2-40B4-BE49-F238E27FC236}">
                      <a16:creationId xmlns:a16="http://schemas.microsoft.com/office/drawing/2014/main" id="{0BFFA5F0-73D6-4570-962C-4781EFCA6131}"/>
                    </a:ext>
                  </a:extLst>
                </p:cNvPr>
                <p:cNvCxnSpPr/>
                <p:nvPr/>
              </p:nvCxnSpPr>
              <p:spPr bwMode="auto">
                <a:xfrm flipH="1">
                  <a:off x="1093076" y="2222939"/>
                  <a:ext cx="420415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47" name="直線コネクタ 146">
                  <a:extLst>
                    <a:ext uri="{FF2B5EF4-FFF2-40B4-BE49-F238E27FC236}">
                      <a16:creationId xmlns:a16="http://schemas.microsoft.com/office/drawing/2014/main" id="{1EEFCEA6-B1C8-4A73-902D-C1E89D54E3E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1087821" y="2222939"/>
                  <a:ext cx="0" cy="761999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144" name="直線コネクタ 143">
                <a:extLst>
                  <a:ext uri="{FF2B5EF4-FFF2-40B4-BE49-F238E27FC236}">
                    <a16:creationId xmlns:a16="http://schemas.microsoft.com/office/drawing/2014/main" id="{DCEB9732-16D0-497D-BFB4-6A4C30886760}"/>
                  </a:ext>
                </a:extLst>
              </p:cNvPr>
              <p:cNvCxnSpPr/>
              <p:nvPr/>
            </p:nvCxnSpPr>
            <p:spPr bwMode="auto">
              <a:xfrm flipH="1">
                <a:off x="1508236" y="2984938"/>
                <a:ext cx="42041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253DB8A4-462E-44B2-A85A-BAA38807E648}"/>
                </a:ext>
              </a:extLst>
            </p:cNvPr>
            <p:cNvGrpSpPr/>
            <p:nvPr/>
          </p:nvGrpSpPr>
          <p:grpSpPr>
            <a:xfrm>
              <a:off x="6555747" y="3661894"/>
              <a:ext cx="840830" cy="761999"/>
              <a:chOff x="1087821" y="2222939"/>
              <a:chExt cx="840830" cy="761999"/>
            </a:xfrm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8B0A04EF-9E69-4EA4-A3FB-173A793B76D6}"/>
                  </a:ext>
                </a:extLst>
              </p:cNvPr>
              <p:cNvGrpSpPr/>
              <p:nvPr/>
            </p:nvGrpSpPr>
            <p:grpSpPr>
              <a:xfrm>
                <a:off x="1087821" y="2222939"/>
                <a:ext cx="425670" cy="761999"/>
                <a:chOff x="1087821" y="2222939"/>
                <a:chExt cx="425670" cy="761999"/>
              </a:xfrm>
            </p:grpSpPr>
            <p:cxnSp>
              <p:nvCxnSpPr>
                <p:cNvPr id="151" name="直線コネクタ 150">
                  <a:extLst>
                    <a:ext uri="{FF2B5EF4-FFF2-40B4-BE49-F238E27FC236}">
                      <a16:creationId xmlns:a16="http://schemas.microsoft.com/office/drawing/2014/main" id="{BC8A8DEC-D7DC-4A46-A81B-0AA784FB792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1513491" y="2222939"/>
                  <a:ext cx="0" cy="761999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52" name="直線コネクタ 151">
                  <a:extLst>
                    <a:ext uri="{FF2B5EF4-FFF2-40B4-BE49-F238E27FC236}">
                      <a16:creationId xmlns:a16="http://schemas.microsoft.com/office/drawing/2014/main" id="{856DA596-C897-408F-B01E-71078079302E}"/>
                    </a:ext>
                  </a:extLst>
                </p:cNvPr>
                <p:cNvCxnSpPr/>
                <p:nvPr/>
              </p:nvCxnSpPr>
              <p:spPr bwMode="auto">
                <a:xfrm flipH="1">
                  <a:off x="1093076" y="2222939"/>
                  <a:ext cx="420415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53" name="直線コネクタ 152">
                  <a:extLst>
                    <a:ext uri="{FF2B5EF4-FFF2-40B4-BE49-F238E27FC236}">
                      <a16:creationId xmlns:a16="http://schemas.microsoft.com/office/drawing/2014/main" id="{19E1405A-1030-4285-92FD-7C739696A81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1087821" y="2222939"/>
                  <a:ext cx="0" cy="761999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150" name="直線コネクタ 149">
                <a:extLst>
                  <a:ext uri="{FF2B5EF4-FFF2-40B4-BE49-F238E27FC236}">
                    <a16:creationId xmlns:a16="http://schemas.microsoft.com/office/drawing/2014/main" id="{CCE2A0E9-D6E5-4E49-B966-4313A5D70019}"/>
                  </a:ext>
                </a:extLst>
              </p:cNvPr>
              <p:cNvCxnSpPr/>
              <p:nvPr/>
            </p:nvCxnSpPr>
            <p:spPr bwMode="auto">
              <a:xfrm flipH="1">
                <a:off x="1508236" y="2984938"/>
                <a:ext cx="420415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cxnSp>
        <p:nvCxnSpPr>
          <p:cNvPr id="154" name="直線コネクタ 153">
            <a:extLst>
              <a:ext uri="{FF2B5EF4-FFF2-40B4-BE49-F238E27FC236}">
                <a16:creationId xmlns:a16="http://schemas.microsoft.com/office/drawing/2014/main" id="{769A5D04-F9E3-4F0B-A59C-FE9AD70A6BFB}"/>
              </a:ext>
            </a:extLst>
          </p:cNvPr>
          <p:cNvCxnSpPr/>
          <p:nvPr/>
        </p:nvCxnSpPr>
        <p:spPr bwMode="auto">
          <a:xfrm>
            <a:off x="7336142" y="4233602"/>
            <a:ext cx="141889" cy="14188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5" name="直線コネクタ 154">
            <a:extLst>
              <a:ext uri="{FF2B5EF4-FFF2-40B4-BE49-F238E27FC236}">
                <a16:creationId xmlns:a16="http://schemas.microsoft.com/office/drawing/2014/main" id="{0C3AF3D5-2E1D-4A24-91C9-AEB9AC09CE28}"/>
              </a:ext>
            </a:extLst>
          </p:cNvPr>
          <p:cNvCxnSpPr>
            <a:cxnSpLocks/>
          </p:cNvCxnSpPr>
          <p:nvPr/>
        </p:nvCxnSpPr>
        <p:spPr bwMode="auto">
          <a:xfrm>
            <a:off x="5725430" y="4117024"/>
            <a:ext cx="1912882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6" name="直線コネクタ 155">
            <a:extLst>
              <a:ext uri="{FF2B5EF4-FFF2-40B4-BE49-F238E27FC236}">
                <a16:creationId xmlns:a16="http://schemas.microsoft.com/office/drawing/2014/main" id="{8D1F5E05-6468-46A5-A63C-EC660B9F9A08}"/>
              </a:ext>
            </a:extLst>
          </p:cNvPr>
          <p:cNvCxnSpPr>
            <a:cxnSpLocks/>
          </p:cNvCxnSpPr>
          <p:nvPr/>
        </p:nvCxnSpPr>
        <p:spPr bwMode="auto">
          <a:xfrm>
            <a:off x="5651856" y="3547803"/>
            <a:ext cx="1986455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CE107236-2DFC-45AB-8FAD-81BE8B20A848}"/>
              </a:ext>
            </a:extLst>
          </p:cNvPr>
          <p:cNvSpPr txBox="1"/>
          <p:nvPr/>
        </p:nvSpPr>
        <p:spPr>
          <a:xfrm>
            <a:off x="5153001" y="3415590"/>
            <a:ext cx="4988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/>
              <a:t>10</a:t>
            </a:r>
            <a:r>
              <a:rPr kumimoji="1" lang="en-US" altLang="ja-JP" sz="1050" dirty="0"/>
              <a:t>0%</a:t>
            </a:r>
            <a:endParaRPr kumimoji="1" lang="ja-JP" altLang="en-US" sz="1050" dirty="0"/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A05D8638-EB35-4C61-82CC-5024BB8FB97B}"/>
              </a:ext>
            </a:extLst>
          </p:cNvPr>
          <p:cNvSpPr txBox="1"/>
          <p:nvPr/>
        </p:nvSpPr>
        <p:spPr>
          <a:xfrm>
            <a:off x="5279773" y="4139969"/>
            <a:ext cx="3642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/>
              <a:t>0%</a:t>
            </a:r>
            <a:endParaRPr kumimoji="1" lang="ja-JP" altLang="en-US" sz="1050" dirty="0"/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252B6E62-B430-45E3-BB98-59DF3F2130D0}"/>
              </a:ext>
            </a:extLst>
          </p:cNvPr>
          <p:cNvSpPr txBox="1"/>
          <p:nvPr/>
        </p:nvSpPr>
        <p:spPr>
          <a:xfrm>
            <a:off x="7049816" y="3860069"/>
            <a:ext cx="7617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/>
              <a:t>AB = 25%</a:t>
            </a:r>
            <a:endParaRPr kumimoji="1" lang="ja-JP" altLang="en-US" sz="1050" dirty="0"/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04EB343F-9154-40F2-B8ED-0707E8F37F75}"/>
              </a:ext>
            </a:extLst>
          </p:cNvPr>
          <p:cNvSpPr txBox="1"/>
          <p:nvPr/>
        </p:nvSpPr>
        <p:spPr>
          <a:xfrm>
            <a:off x="1565053" y="1434663"/>
            <a:ext cx="7377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/>
              <a:t>b</a:t>
            </a:r>
            <a:r>
              <a:rPr kumimoji="1" lang="en-US" altLang="ja-JP" sz="1050" dirty="0"/>
              <a:t>rightness</a:t>
            </a:r>
            <a:endParaRPr kumimoji="1" lang="ja-JP" altLang="en-US" sz="1050" dirty="0"/>
          </a:p>
        </p:txBody>
      </p: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44DC1F63-769A-4F4B-88BF-06F51B92A81C}"/>
              </a:ext>
            </a:extLst>
          </p:cNvPr>
          <p:cNvGrpSpPr/>
          <p:nvPr/>
        </p:nvGrpSpPr>
        <p:grpSpPr>
          <a:xfrm>
            <a:off x="4277710" y="2023514"/>
            <a:ext cx="875291" cy="630620"/>
            <a:chOff x="4277710" y="2023514"/>
            <a:chExt cx="875291" cy="630620"/>
          </a:xfrm>
        </p:grpSpPr>
        <p:cxnSp>
          <p:nvCxnSpPr>
            <p:cNvPr id="166" name="直線矢印コネクタ 165">
              <a:extLst>
                <a:ext uri="{FF2B5EF4-FFF2-40B4-BE49-F238E27FC236}">
                  <a16:creationId xmlns:a16="http://schemas.microsoft.com/office/drawing/2014/main" id="{9349B6B3-DBE1-4157-881B-03A6648D0499}"/>
                </a:ext>
              </a:extLst>
            </p:cNvPr>
            <p:cNvCxnSpPr/>
            <p:nvPr/>
          </p:nvCxnSpPr>
          <p:spPr bwMode="auto">
            <a:xfrm>
              <a:off x="4277710" y="2338824"/>
              <a:ext cx="875291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7" name="正方形/長方形 166">
              <a:extLst>
                <a:ext uri="{FF2B5EF4-FFF2-40B4-BE49-F238E27FC236}">
                  <a16:creationId xmlns:a16="http://schemas.microsoft.com/office/drawing/2014/main" id="{72A93C81-757C-4EE3-9BC6-B9012930F424}"/>
                </a:ext>
              </a:extLst>
            </p:cNvPr>
            <p:cNvSpPr/>
            <p:nvPr/>
          </p:nvSpPr>
          <p:spPr bwMode="auto">
            <a:xfrm>
              <a:off x="4449413" y="2023514"/>
              <a:ext cx="520261" cy="63062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Band pass filter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38772FE3-D7DC-462D-9CA7-C2F0FF565539}"/>
              </a:ext>
            </a:extLst>
          </p:cNvPr>
          <p:cNvGrpSpPr/>
          <p:nvPr/>
        </p:nvGrpSpPr>
        <p:grpSpPr>
          <a:xfrm>
            <a:off x="4272430" y="3608637"/>
            <a:ext cx="875291" cy="630620"/>
            <a:chOff x="4277710" y="2023514"/>
            <a:chExt cx="875291" cy="630620"/>
          </a:xfrm>
        </p:grpSpPr>
        <p:cxnSp>
          <p:nvCxnSpPr>
            <p:cNvPr id="170" name="直線矢印コネクタ 169">
              <a:extLst>
                <a:ext uri="{FF2B5EF4-FFF2-40B4-BE49-F238E27FC236}">
                  <a16:creationId xmlns:a16="http://schemas.microsoft.com/office/drawing/2014/main" id="{DDD01B22-985B-4DFD-8E1C-A45612A7EFDF}"/>
                </a:ext>
              </a:extLst>
            </p:cNvPr>
            <p:cNvCxnSpPr/>
            <p:nvPr/>
          </p:nvCxnSpPr>
          <p:spPr bwMode="auto">
            <a:xfrm>
              <a:off x="4277710" y="2338824"/>
              <a:ext cx="875291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1" name="正方形/長方形 170">
              <a:extLst>
                <a:ext uri="{FF2B5EF4-FFF2-40B4-BE49-F238E27FC236}">
                  <a16:creationId xmlns:a16="http://schemas.microsoft.com/office/drawing/2014/main" id="{A205CFB4-5501-44F4-B00A-6284DABDBF6A}"/>
                </a:ext>
              </a:extLst>
            </p:cNvPr>
            <p:cNvSpPr/>
            <p:nvPr/>
          </p:nvSpPr>
          <p:spPr bwMode="auto">
            <a:xfrm>
              <a:off x="4449413" y="2023514"/>
              <a:ext cx="520261" cy="63062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Band pass filter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0823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F9406379-997B-49E0-88F1-5A63D1BA658E}"/>
              </a:ext>
            </a:extLst>
          </p:cNvPr>
          <p:cNvGrpSpPr/>
          <p:nvPr/>
        </p:nvGrpSpPr>
        <p:grpSpPr>
          <a:xfrm>
            <a:off x="2353799" y="2255685"/>
            <a:ext cx="4183636" cy="1766445"/>
            <a:chOff x="1512971" y="1057505"/>
            <a:chExt cx="4183636" cy="1766445"/>
          </a:xfrm>
        </p:grpSpPr>
        <p:cxnSp>
          <p:nvCxnSpPr>
            <p:cNvPr id="3" name="直線矢印コネクタ 2">
              <a:extLst>
                <a:ext uri="{FF2B5EF4-FFF2-40B4-BE49-F238E27FC236}">
                  <a16:creationId xmlns:a16="http://schemas.microsoft.com/office/drawing/2014/main" id="{82229B4F-060E-4516-9611-BD74732097C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933904" y="1329559"/>
              <a:ext cx="0" cy="1481960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" name="直線コネクタ 1">
              <a:extLst>
                <a:ext uri="{FF2B5EF4-FFF2-40B4-BE49-F238E27FC236}">
                  <a16:creationId xmlns:a16="http://schemas.microsoft.com/office/drawing/2014/main" id="{DB4617B3-313B-4D83-8718-372D7BDF660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0331" y="2722180"/>
              <a:ext cx="3836276" cy="0"/>
            </a:xfrm>
            <a:prstGeom prst="line">
              <a:avLst/>
            </a:prstGeom>
            <a:solidFill>
              <a:schemeClr val="accent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30B56FFC-D495-4A77-8E72-64DE741F53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0329" y="2341180"/>
              <a:ext cx="3605049" cy="0"/>
            </a:xfrm>
            <a:prstGeom prst="line">
              <a:avLst/>
            </a:prstGeom>
            <a:solidFill>
              <a:schemeClr val="accent1"/>
            </a:solidFill>
            <a:ln w="635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C4571611-9B40-4F06-9241-214C41EE4245}"/>
                </a:ext>
              </a:extLst>
            </p:cNvPr>
            <p:cNvSpPr txBox="1"/>
            <p:nvPr/>
          </p:nvSpPr>
          <p:spPr>
            <a:xfrm>
              <a:off x="1512971" y="1972612"/>
              <a:ext cx="39466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dirty="0"/>
                <a:t>N%</a:t>
              </a:r>
              <a:endParaRPr kumimoji="1" lang="ja-JP" altLang="en-US" sz="1050" dirty="0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5A7AE723-849D-4645-B242-7C09B7A7DDF5}"/>
                </a:ext>
              </a:extLst>
            </p:cNvPr>
            <p:cNvSpPr txBox="1"/>
            <p:nvPr/>
          </p:nvSpPr>
          <p:spPr>
            <a:xfrm>
              <a:off x="1565053" y="1057505"/>
              <a:ext cx="73770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/>
                <a:t>b</a:t>
              </a:r>
              <a:r>
                <a:rPr kumimoji="1" lang="en-US" altLang="ja-JP" sz="1050" dirty="0"/>
                <a:t>rightness</a:t>
              </a:r>
              <a:endParaRPr kumimoji="1" lang="ja-JP" altLang="en-US" sz="1050" dirty="0"/>
            </a:p>
          </p:txBody>
        </p: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47B28BE7-18D2-43E6-8DD7-2318487B9D3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0329" y="2111874"/>
              <a:ext cx="3605049" cy="0"/>
            </a:xfrm>
            <a:prstGeom prst="line">
              <a:avLst/>
            </a:prstGeom>
            <a:solidFill>
              <a:schemeClr val="accent1"/>
            </a:solidFill>
            <a:ln w="635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AE94C879-A2D0-45BB-BC7A-ED4F0F398C06}"/>
                </a:ext>
              </a:extLst>
            </p:cNvPr>
            <p:cNvGrpSpPr/>
            <p:nvPr/>
          </p:nvGrpSpPr>
          <p:grpSpPr>
            <a:xfrm>
              <a:off x="1930535" y="1374962"/>
              <a:ext cx="1233078" cy="1448988"/>
              <a:chOff x="1930535" y="1374962"/>
              <a:chExt cx="1233078" cy="1448988"/>
            </a:xfrm>
          </p:grpSpPr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16155302-8C3B-4195-9BCF-CD10E3117840}"/>
                  </a:ext>
                </a:extLst>
              </p:cNvPr>
              <p:cNvSpPr txBox="1"/>
              <p:nvPr/>
            </p:nvSpPr>
            <p:spPr>
              <a:xfrm>
                <a:off x="2186320" y="1374962"/>
                <a:ext cx="724878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50" dirty="0"/>
                  <a:t>AB = N%</a:t>
                </a:r>
                <a:endParaRPr kumimoji="1" lang="ja-JP" altLang="en-US" sz="1050" dirty="0"/>
              </a:p>
            </p:txBody>
          </p: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F5841F66-FDBC-4C11-85E9-A79FFBFBF2DB}"/>
                  </a:ext>
                </a:extLst>
              </p:cNvPr>
              <p:cNvGrpSpPr/>
              <p:nvPr/>
            </p:nvGrpSpPr>
            <p:grpSpPr>
              <a:xfrm>
                <a:off x="1930535" y="1399798"/>
                <a:ext cx="1233078" cy="1424152"/>
                <a:chOff x="1930535" y="1399798"/>
                <a:chExt cx="1233078" cy="1424152"/>
              </a:xfrm>
            </p:grpSpPr>
            <p:sp>
              <p:nvSpPr>
                <p:cNvPr id="23" name="正方形/長方形 22">
                  <a:extLst>
                    <a:ext uri="{FF2B5EF4-FFF2-40B4-BE49-F238E27FC236}">
                      <a16:creationId xmlns:a16="http://schemas.microsoft.com/office/drawing/2014/main" id="{86605EA9-D9A9-4261-B530-B870A4321EA8}"/>
                    </a:ext>
                  </a:extLst>
                </p:cNvPr>
                <p:cNvSpPr/>
                <p:nvPr/>
              </p:nvSpPr>
              <p:spPr bwMode="auto">
                <a:xfrm>
                  <a:off x="1933904" y="1785353"/>
                  <a:ext cx="368852" cy="936828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8" name="正方形/長方形 27">
                  <a:extLst>
                    <a:ext uri="{FF2B5EF4-FFF2-40B4-BE49-F238E27FC236}">
                      <a16:creationId xmlns:a16="http://schemas.microsoft.com/office/drawing/2014/main" id="{A1C64E67-0AE7-4C61-A1B4-8FA35AC7990B}"/>
                    </a:ext>
                  </a:extLst>
                </p:cNvPr>
                <p:cNvSpPr/>
                <p:nvPr/>
              </p:nvSpPr>
              <p:spPr bwMode="auto">
                <a:xfrm>
                  <a:off x="2302754" y="2341180"/>
                  <a:ext cx="860859" cy="3810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ja-JP" sz="1050" dirty="0">
                      <a:latin typeface="Times New Roman" panose="02020603050405020304" pitchFamily="18" charset="0"/>
                    </a:rPr>
                    <a:t>PHY frame</a:t>
                  </a:r>
                  <a:endParaRPr kumimoji="0" lang="ja-JP" altLang="en-US" sz="105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9" name="テキスト ボックス 28">
                  <a:extLst>
                    <a:ext uri="{FF2B5EF4-FFF2-40B4-BE49-F238E27FC236}">
                      <a16:creationId xmlns:a16="http://schemas.microsoft.com/office/drawing/2014/main" id="{0F9B8F55-C4B3-4201-8218-0EC6F108EF4E}"/>
                    </a:ext>
                  </a:extLst>
                </p:cNvPr>
                <p:cNvSpPr txBox="1"/>
                <p:nvPr/>
              </p:nvSpPr>
              <p:spPr>
                <a:xfrm>
                  <a:off x="1930535" y="2393180"/>
                  <a:ext cx="37221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CS</a:t>
                  </a:r>
                  <a:endParaRPr kumimoji="1" lang="ja-JP" altLang="en-US" sz="1200" dirty="0"/>
                </a:p>
              </p:txBody>
            </p:sp>
            <p:cxnSp>
              <p:nvCxnSpPr>
                <p:cNvPr id="31" name="直線コネクタ 30">
                  <a:extLst>
                    <a:ext uri="{FF2B5EF4-FFF2-40B4-BE49-F238E27FC236}">
                      <a16:creationId xmlns:a16="http://schemas.microsoft.com/office/drawing/2014/main" id="{C8CD79A5-D50F-4F59-8857-CB3EB00E896C}"/>
                    </a:ext>
                  </a:extLst>
                </p:cNvPr>
                <p:cNvCxnSpPr/>
                <p:nvPr/>
              </p:nvCxnSpPr>
              <p:spPr bwMode="auto">
                <a:xfrm flipV="1">
                  <a:off x="3163613" y="1399798"/>
                  <a:ext cx="0" cy="1424152"/>
                </a:xfrm>
                <a:prstGeom prst="line">
                  <a:avLst/>
                </a:prstGeom>
                <a:solidFill>
                  <a:schemeClr val="accent1"/>
                </a:solidFill>
                <a:ln w="635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3" name="直線矢印コネクタ 32">
                  <a:extLst>
                    <a:ext uri="{FF2B5EF4-FFF2-40B4-BE49-F238E27FC236}">
                      <a16:creationId xmlns:a16="http://schemas.microsoft.com/office/drawing/2014/main" id="{0D1D6CCB-C6F1-4121-814A-745835F6A5F4}"/>
                    </a:ext>
                  </a:extLst>
                </p:cNvPr>
                <p:cNvCxnSpPr/>
                <p:nvPr/>
              </p:nvCxnSpPr>
              <p:spPr bwMode="auto">
                <a:xfrm>
                  <a:off x="1930535" y="1618594"/>
                  <a:ext cx="123307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6350" cap="flat" cmpd="sng" algn="ctr">
                  <a:solidFill>
                    <a:schemeClr val="tx1"/>
                  </a:solidFill>
                  <a:prstDash val="solid"/>
                  <a:round/>
                  <a:headEnd type="triangle"/>
                  <a:tailEnd type="triangle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511C53BE-881A-453B-BDAF-D39809807120}"/>
                </a:ext>
              </a:extLst>
            </p:cNvPr>
            <p:cNvGrpSpPr/>
            <p:nvPr/>
          </p:nvGrpSpPr>
          <p:grpSpPr>
            <a:xfrm>
              <a:off x="3161928" y="1374962"/>
              <a:ext cx="1233078" cy="1448988"/>
              <a:chOff x="1930535" y="1374962"/>
              <a:chExt cx="1233078" cy="1448988"/>
            </a:xfrm>
          </p:grpSpPr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B7A12B1B-4865-4E87-8E58-CE6659C91760}"/>
                  </a:ext>
                </a:extLst>
              </p:cNvPr>
              <p:cNvSpPr txBox="1"/>
              <p:nvPr/>
            </p:nvSpPr>
            <p:spPr>
              <a:xfrm>
                <a:off x="2186320" y="1374962"/>
                <a:ext cx="724878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50" dirty="0"/>
                  <a:t>AB = N%</a:t>
                </a:r>
                <a:endParaRPr kumimoji="1" lang="ja-JP" altLang="en-US" sz="1050" dirty="0"/>
              </a:p>
            </p:txBody>
          </p: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5D829BE8-7DA8-4CA3-89B6-2C5C553CE758}"/>
                  </a:ext>
                </a:extLst>
              </p:cNvPr>
              <p:cNvGrpSpPr/>
              <p:nvPr/>
            </p:nvGrpSpPr>
            <p:grpSpPr>
              <a:xfrm>
                <a:off x="1930535" y="1399798"/>
                <a:ext cx="1233078" cy="1424152"/>
                <a:chOff x="1930535" y="1399798"/>
                <a:chExt cx="1233078" cy="1424152"/>
              </a:xfrm>
            </p:grpSpPr>
            <p:sp>
              <p:nvSpPr>
                <p:cNvPr id="45" name="正方形/長方形 44">
                  <a:extLst>
                    <a:ext uri="{FF2B5EF4-FFF2-40B4-BE49-F238E27FC236}">
                      <a16:creationId xmlns:a16="http://schemas.microsoft.com/office/drawing/2014/main" id="{332A45DD-3880-4CF2-B3D2-10F31410C505}"/>
                    </a:ext>
                  </a:extLst>
                </p:cNvPr>
                <p:cNvSpPr/>
                <p:nvPr/>
              </p:nvSpPr>
              <p:spPr bwMode="auto">
                <a:xfrm>
                  <a:off x="1933904" y="1785353"/>
                  <a:ext cx="368852" cy="936828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6" name="正方形/長方形 45">
                  <a:extLst>
                    <a:ext uri="{FF2B5EF4-FFF2-40B4-BE49-F238E27FC236}">
                      <a16:creationId xmlns:a16="http://schemas.microsoft.com/office/drawing/2014/main" id="{1449FA57-E959-483B-B57A-6C8B3DF4BE6C}"/>
                    </a:ext>
                  </a:extLst>
                </p:cNvPr>
                <p:cNvSpPr/>
                <p:nvPr/>
              </p:nvSpPr>
              <p:spPr bwMode="auto">
                <a:xfrm>
                  <a:off x="2302754" y="2341180"/>
                  <a:ext cx="860859" cy="3810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0" lang="en-US" altLang="ja-JP" sz="1050" dirty="0">
                      <a:latin typeface="Times New Roman" panose="02020603050405020304" pitchFamily="18" charset="0"/>
                    </a:rPr>
                    <a:t>PHY frame</a:t>
                  </a:r>
                  <a:endParaRPr kumimoji="0" lang="ja-JP" altLang="en-US" sz="105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7" name="テキスト ボックス 46">
                  <a:extLst>
                    <a:ext uri="{FF2B5EF4-FFF2-40B4-BE49-F238E27FC236}">
                      <a16:creationId xmlns:a16="http://schemas.microsoft.com/office/drawing/2014/main" id="{9CE2870E-492E-4D7C-975F-D0D74B073782}"/>
                    </a:ext>
                  </a:extLst>
                </p:cNvPr>
                <p:cNvSpPr txBox="1"/>
                <p:nvPr/>
              </p:nvSpPr>
              <p:spPr>
                <a:xfrm>
                  <a:off x="1930535" y="2393180"/>
                  <a:ext cx="37221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CS</a:t>
                  </a:r>
                  <a:endParaRPr kumimoji="1" lang="ja-JP" altLang="en-US" sz="1200" dirty="0"/>
                </a:p>
              </p:txBody>
            </p:sp>
            <p:cxnSp>
              <p:nvCxnSpPr>
                <p:cNvPr id="48" name="直線コネクタ 47">
                  <a:extLst>
                    <a:ext uri="{FF2B5EF4-FFF2-40B4-BE49-F238E27FC236}">
                      <a16:creationId xmlns:a16="http://schemas.microsoft.com/office/drawing/2014/main" id="{5E987DD9-E592-40DD-BA00-3D8FE3F0DE6F}"/>
                    </a:ext>
                  </a:extLst>
                </p:cNvPr>
                <p:cNvCxnSpPr/>
                <p:nvPr/>
              </p:nvCxnSpPr>
              <p:spPr bwMode="auto">
                <a:xfrm flipV="1">
                  <a:off x="3163613" y="1399798"/>
                  <a:ext cx="0" cy="1424152"/>
                </a:xfrm>
                <a:prstGeom prst="line">
                  <a:avLst/>
                </a:prstGeom>
                <a:solidFill>
                  <a:schemeClr val="accent1"/>
                </a:solidFill>
                <a:ln w="635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9" name="直線矢印コネクタ 48">
                  <a:extLst>
                    <a:ext uri="{FF2B5EF4-FFF2-40B4-BE49-F238E27FC236}">
                      <a16:creationId xmlns:a16="http://schemas.microsoft.com/office/drawing/2014/main" id="{C2E09E72-2589-42A2-9B4C-234CE7BDC900}"/>
                    </a:ext>
                  </a:extLst>
                </p:cNvPr>
                <p:cNvCxnSpPr/>
                <p:nvPr/>
              </p:nvCxnSpPr>
              <p:spPr bwMode="auto">
                <a:xfrm>
                  <a:off x="1930535" y="1618594"/>
                  <a:ext cx="123307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6350" cap="flat" cmpd="sng" algn="ctr">
                  <a:solidFill>
                    <a:schemeClr val="tx1"/>
                  </a:solidFill>
                  <a:prstDash val="solid"/>
                  <a:round/>
                  <a:headEnd type="triangle"/>
                  <a:tailEnd type="triangle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757120F9-5439-425E-8D15-75EBABCD5336}"/>
                </a:ext>
              </a:extLst>
            </p:cNvPr>
            <p:cNvGrpSpPr/>
            <p:nvPr/>
          </p:nvGrpSpPr>
          <p:grpSpPr>
            <a:xfrm>
              <a:off x="4392561" y="1374962"/>
              <a:ext cx="1233078" cy="1448988"/>
              <a:chOff x="1930535" y="1374962"/>
              <a:chExt cx="1233078" cy="1448988"/>
            </a:xfrm>
          </p:grpSpPr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D3BC2003-E869-4DFD-A3AD-8D13DF9EDEB5}"/>
                  </a:ext>
                </a:extLst>
              </p:cNvPr>
              <p:cNvSpPr txBox="1"/>
              <p:nvPr/>
            </p:nvSpPr>
            <p:spPr>
              <a:xfrm>
                <a:off x="2186320" y="1374962"/>
                <a:ext cx="724878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50" dirty="0"/>
                  <a:t>AB = N%</a:t>
                </a:r>
                <a:endParaRPr kumimoji="1" lang="ja-JP" altLang="en-US" sz="1050" dirty="0"/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375D8D3A-EF76-4C6B-9135-C07A8FBC7103}"/>
                  </a:ext>
                </a:extLst>
              </p:cNvPr>
              <p:cNvGrpSpPr/>
              <p:nvPr/>
            </p:nvGrpSpPr>
            <p:grpSpPr>
              <a:xfrm>
                <a:off x="1930535" y="1399798"/>
                <a:ext cx="1233078" cy="1424152"/>
                <a:chOff x="1930535" y="1399798"/>
                <a:chExt cx="1233078" cy="1424152"/>
              </a:xfrm>
            </p:grpSpPr>
            <p:sp>
              <p:nvSpPr>
                <p:cNvPr id="53" name="正方形/長方形 52">
                  <a:extLst>
                    <a:ext uri="{FF2B5EF4-FFF2-40B4-BE49-F238E27FC236}">
                      <a16:creationId xmlns:a16="http://schemas.microsoft.com/office/drawing/2014/main" id="{B72A9817-5963-4C94-9B6B-4D6F54B1CBCE}"/>
                    </a:ext>
                  </a:extLst>
                </p:cNvPr>
                <p:cNvSpPr/>
                <p:nvPr/>
              </p:nvSpPr>
              <p:spPr bwMode="auto">
                <a:xfrm>
                  <a:off x="1933904" y="1785353"/>
                  <a:ext cx="368852" cy="936828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4" name="正方形/長方形 53">
                  <a:extLst>
                    <a:ext uri="{FF2B5EF4-FFF2-40B4-BE49-F238E27FC236}">
                      <a16:creationId xmlns:a16="http://schemas.microsoft.com/office/drawing/2014/main" id="{58C8FD6A-5A4D-4863-AAE0-BB945500B0DE}"/>
                    </a:ext>
                  </a:extLst>
                </p:cNvPr>
                <p:cNvSpPr/>
                <p:nvPr/>
              </p:nvSpPr>
              <p:spPr bwMode="auto">
                <a:xfrm>
                  <a:off x="2302754" y="2341180"/>
                  <a:ext cx="860859" cy="38100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0" lang="en-US" altLang="ja-JP" sz="1050" dirty="0">
                      <a:latin typeface="Times New Roman" panose="02020603050405020304" pitchFamily="18" charset="0"/>
                    </a:rPr>
                    <a:t>PHY frame</a:t>
                  </a:r>
                  <a:endParaRPr kumimoji="0" lang="ja-JP" altLang="en-US" sz="105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5" name="テキスト ボックス 54">
                  <a:extLst>
                    <a:ext uri="{FF2B5EF4-FFF2-40B4-BE49-F238E27FC236}">
                      <a16:creationId xmlns:a16="http://schemas.microsoft.com/office/drawing/2014/main" id="{D0865510-26E7-4E1F-A9E4-A4AA0E2736ED}"/>
                    </a:ext>
                  </a:extLst>
                </p:cNvPr>
                <p:cNvSpPr txBox="1"/>
                <p:nvPr/>
              </p:nvSpPr>
              <p:spPr>
                <a:xfrm>
                  <a:off x="1930535" y="2393180"/>
                  <a:ext cx="37221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200" dirty="0"/>
                    <a:t>CS</a:t>
                  </a:r>
                  <a:endParaRPr kumimoji="1" lang="ja-JP" altLang="en-US" sz="1200" dirty="0"/>
                </a:p>
              </p:txBody>
            </p:sp>
            <p:cxnSp>
              <p:nvCxnSpPr>
                <p:cNvPr id="56" name="直線コネクタ 55">
                  <a:extLst>
                    <a:ext uri="{FF2B5EF4-FFF2-40B4-BE49-F238E27FC236}">
                      <a16:creationId xmlns:a16="http://schemas.microsoft.com/office/drawing/2014/main" id="{BD1547A6-A1ED-4501-B445-250731D52727}"/>
                    </a:ext>
                  </a:extLst>
                </p:cNvPr>
                <p:cNvCxnSpPr/>
                <p:nvPr/>
              </p:nvCxnSpPr>
              <p:spPr bwMode="auto">
                <a:xfrm flipV="1">
                  <a:off x="3163613" y="1399798"/>
                  <a:ext cx="0" cy="1424152"/>
                </a:xfrm>
                <a:prstGeom prst="line">
                  <a:avLst/>
                </a:prstGeom>
                <a:solidFill>
                  <a:schemeClr val="accent1"/>
                </a:solidFill>
                <a:ln w="635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7" name="直線矢印コネクタ 56">
                  <a:extLst>
                    <a:ext uri="{FF2B5EF4-FFF2-40B4-BE49-F238E27FC236}">
                      <a16:creationId xmlns:a16="http://schemas.microsoft.com/office/drawing/2014/main" id="{9D663EE1-5242-4A49-A083-FCB97DDE84A1}"/>
                    </a:ext>
                  </a:extLst>
                </p:cNvPr>
                <p:cNvCxnSpPr/>
                <p:nvPr/>
              </p:nvCxnSpPr>
              <p:spPr bwMode="auto">
                <a:xfrm>
                  <a:off x="1930535" y="1618594"/>
                  <a:ext cx="123307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6350" cap="flat" cmpd="sng" algn="ctr">
                  <a:solidFill>
                    <a:schemeClr val="tx1"/>
                  </a:solidFill>
                  <a:prstDash val="solid"/>
                  <a:round/>
                  <a:headEnd type="triangle"/>
                  <a:tailEnd type="triangle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</p:grpSp>
    </p:spTree>
    <p:extLst>
      <p:ext uri="{BB962C8B-B14F-4D97-AF65-F5344CB8AC3E}">
        <p14:creationId xmlns:p14="http://schemas.microsoft.com/office/powerpoint/2010/main" val="1933528715"/>
      </p:ext>
    </p:extLst>
  </p:cSld>
  <p:clrMapOvr>
    <a:masterClrMapping/>
  </p:clrMapOvr>
</p:sld>
</file>

<file path=ppt/theme/theme1.xml><?xml version="1.0" encoding="utf-8"?>
<a:theme xmlns:a="http://schemas.openxmlformats.org/drawingml/2006/main" name="IEEE-P802_15">
  <a:themeElements>
    <a:clrScheme name="Office テーマ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EE">
      <a:majorFont>
        <a:latin typeface="Times New Roman"/>
        <a:ea typeface="ＭＳ Ｐ明朝"/>
        <a:cs typeface=""/>
      </a:majorFont>
      <a:minorFont>
        <a:latin typeface="Times New Roman"/>
        <a:ea typeface="ＭＳ Ｐ明朝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ja-JP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Office テーマ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IEEE-P802_15</Template>
  <TotalTime>18354</TotalTime>
  <Words>66</Words>
  <Application>Microsoft Office PowerPoint</Application>
  <PresentationFormat>画面に合わせる (4:3)</PresentationFormat>
  <Paragraphs>27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Ｐ明朝</vt:lpstr>
      <vt:lpstr>Arial</vt:lpstr>
      <vt:lpstr>Calibri</vt:lpstr>
      <vt:lpstr>Times New Roman</vt:lpstr>
      <vt:lpstr>IEEE-P802_15</vt:lpstr>
      <vt:lpstr>PowerPoint プレゼンテーション</vt:lpstr>
      <vt:lpstr>PowerPoint プレゼンテーション</vt:lpstr>
    </vt:vector>
  </TitlesOfParts>
  <Company>Panasonic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青山秀紀</dc:creator>
  <cp:lastModifiedBy>Hideki Aoyama</cp:lastModifiedBy>
  <cp:revision>270</cp:revision>
  <dcterms:created xsi:type="dcterms:W3CDTF">2015-03-02T06:23:45Z</dcterms:created>
  <dcterms:modified xsi:type="dcterms:W3CDTF">2017-08-01T11:27:00Z</dcterms:modified>
</cp:coreProperties>
</file>