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61" r:id="rId3"/>
    <p:sldId id="260"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08" y="-58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97" d="100"/>
          <a:sy n="97" d="100"/>
        </p:scale>
        <p:origin x="-3552" y="-84"/>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2E99792C-E3F0-4CDA-92A4-93A10A9F3B56}"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42881734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F831D0BA-8922-4201-8760-1A1AC3AAE8DA}"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48998268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D5087E9-A932-4019-9BBA-34D3469552F2}" type="slidenum">
              <a:rPr lang="en-US" altLang="en-US"/>
              <a:pPr>
                <a:defRPr/>
              </a:pPr>
              <a:t>‹Nr.›</a:t>
            </a:fld>
            <a:endParaRPr lang="en-US" altLang="en-US"/>
          </a:p>
        </p:txBody>
      </p:sp>
    </p:spTree>
    <p:extLst>
      <p:ext uri="{BB962C8B-B14F-4D97-AF65-F5344CB8AC3E}">
        <p14:creationId xmlns:p14="http://schemas.microsoft.com/office/powerpoint/2010/main" val="1838306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348F183-85EF-482D-9621-C9C8DDF42AC1}" type="slidenum">
              <a:rPr lang="en-US" altLang="en-US"/>
              <a:pPr>
                <a:defRPr/>
              </a:pPr>
              <a:t>‹Nr.›</a:t>
            </a:fld>
            <a:endParaRPr lang="en-US" altLang="en-US"/>
          </a:p>
        </p:txBody>
      </p:sp>
    </p:spTree>
    <p:extLst>
      <p:ext uri="{BB962C8B-B14F-4D97-AF65-F5344CB8AC3E}">
        <p14:creationId xmlns:p14="http://schemas.microsoft.com/office/powerpoint/2010/main" val="3833884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5EA0AA5-3DE5-41A9-A19F-D27C8FECCB85}" type="slidenum">
              <a:rPr lang="en-US" altLang="en-US"/>
              <a:pPr>
                <a:defRPr/>
              </a:pPr>
              <a:t>‹Nr.›</a:t>
            </a:fld>
            <a:endParaRPr lang="en-US" altLang="en-US"/>
          </a:p>
        </p:txBody>
      </p:sp>
    </p:spTree>
    <p:extLst>
      <p:ext uri="{BB962C8B-B14F-4D97-AF65-F5344CB8AC3E}">
        <p14:creationId xmlns:p14="http://schemas.microsoft.com/office/powerpoint/2010/main" val="3970858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BF38F0A-0B16-4359-A48E-4ED938A167A1}" type="slidenum">
              <a:rPr lang="en-US" altLang="en-US"/>
              <a:pPr>
                <a:defRPr/>
              </a:pPr>
              <a:t>‹Nr.›</a:t>
            </a:fld>
            <a:endParaRPr lang="en-US" altLang="en-US"/>
          </a:p>
        </p:txBody>
      </p:sp>
    </p:spTree>
    <p:extLst>
      <p:ext uri="{BB962C8B-B14F-4D97-AF65-F5344CB8AC3E}">
        <p14:creationId xmlns:p14="http://schemas.microsoft.com/office/powerpoint/2010/main" val="2677332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334279C-4C1A-4948-8F11-5C878DEE15D9}" type="slidenum">
              <a:rPr lang="en-US" altLang="en-US"/>
              <a:pPr>
                <a:defRPr/>
              </a:pPr>
              <a:t>‹Nr.›</a:t>
            </a:fld>
            <a:endParaRPr lang="en-US" altLang="en-US"/>
          </a:p>
        </p:txBody>
      </p:sp>
    </p:spTree>
    <p:extLst>
      <p:ext uri="{BB962C8B-B14F-4D97-AF65-F5344CB8AC3E}">
        <p14:creationId xmlns:p14="http://schemas.microsoft.com/office/powerpoint/2010/main" val="1626320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Oct. 2016</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1BAACF13-63D5-4CFE-A710-FE8E6D5B30CC}" type="slidenum">
              <a:rPr lang="en-US" altLang="en-US"/>
              <a:pPr>
                <a:defRPr/>
              </a:pPr>
              <a:t>‹Nr.›</a:t>
            </a:fld>
            <a:endParaRPr lang="en-US" altLang="en-US"/>
          </a:p>
        </p:txBody>
      </p:sp>
    </p:spTree>
    <p:extLst>
      <p:ext uri="{BB962C8B-B14F-4D97-AF65-F5344CB8AC3E}">
        <p14:creationId xmlns:p14="http://schemas.microsoft.com/office/powerpoint/2010/main" val="1989136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AB867612-C3BD-4C79-AD6F-C837E3620F03}" type="slidenum">
              <a:rPr lang="en-US" altLang="en-US"/>
              <a:pPr>
                <a:defRPr/>
              </a:pPr>
              <a:t>‹Nr.›</a:t>
            </a:fld>
            <a:endParaRPr lang="en-US" altLang="en-US"/>
          </a:p>
        </p:txBody>
      </p:sp>
    </p:spTree>
    <p:extLst>
      <p:ext uri="{BB962C8B-B14F-4D97-AF65-F5344CB8AC3E}">
        <p14:creationId xmlns:p14="http://schemas.microsoft.com/office/powerpoint/2010/main" val="3158798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30B9C9F8-8A1D-4E32-853B-BA14180DD152}" type="slidenum">
              <a:rPr lang="en-US" altLang="en-US"/>
              <a:pPr>
                <a:defRPr/>
              </a:pPr>
              <a:t>‹Nr.›</a:t>
            </a:fld>
            <a:endParaRPr lang="en-US" altLang="en-US"/>
          </a:p>
        </p:txBody>
      </p:sp>
    </p:spTree>
    <p:extLst>
      <p:ext uri="{BB962C8B-B14F-4D97-AF65-F5344CB8AC3E}">
        <p14:creationId xmlns:p14="http://schemas.microsoft.com/office/powerpoint/2010/main" val="3304112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2CD37A0A-AA9B-489D-8A99-48C88CA0AB2A}" type="slidenum">
              <a:rPr lang="en-US" altLang="en-US"/>
              <a:pPr>
                <a:defRPr/>
              </a:pPr>
              <a:t>‹Nr.›</a:t>
            </a:fld>
            <a:endParaRPr lang="en-US" altLang="en-US"/>
          </a:p>
        </p:txBody>
      </p:sp>
    </p:spTree>
    <p:extLst>
      <p:ext uri="{BB962C8B-B14F-4D97-AF65-F5344CB8AC3E}">
        <p14:creationId xmlns:p14="http://schemas.microsoft.com/office/powerpoint/2010/main" val="3354312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FB4973ED-0362-4516-9AFA-4973A457A427}" type="slidenum">
              <a:rPr lang="en-US" altLang="en-US"/>
              <a:pPr>
                <a:defRPr/>
              </a:pPr>
              <a:t>‹Nr.›</a:t>
            </a:fld>
            <a:endParaRPr lang="en-US" altLang="en-US"/>
          </a:p>
        </p:txBody>
      </p:sp>
    </p:spTree>
    <p:extLst>
      <p:ext uri="{BB962C8B-B14F-4D97-AF65-F5344CB8AC3E}">
        <p14:creationId xmlns:p14="http://schemas.microsoft.com/office/powerpoint/2010/main" val="4145370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0A2CEEB7-6799-4234-8E9F-6633F0CEE4E0}" type="slidenum">
              <a:rPr lang="en-US" altLang="en-US"/>
              <a:pPr>
                <a:defRPr/>
              </a:pPr>
              <a:t>‹Nr.›</a:t>
            </a:fld>
            <a:endParaRPr lang="en-US" altLang="en-US"/>
          </a:p>
        </p:txBody>
      </p:sp>
    </p:spTree>
    <p:extLst>
      <p:ext uri="{BB962C8B-B14F-4D97-AF65-F5344CB8AC3E}">
        <p14:creationId xmlns:p14="http://schemas.microsoft.com/office/powerpoint/2010/main" val="1569313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Oct. 2016</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4CC92D9-2079-470F-96B7-BC7CAA42B2D9}" type="slidenum">
              <a:rPr lang="en-US" altLang="en-US"/>
              <a:pPr>
                <a:defRPr/>
              </a:pPr>
              <a:t>‹Nr.›</a:t>
            </a:fld>
            <a:endParaRPr lang="en-US" altLang="en-US"/>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GB" sz="1400" dirty="0" smtClean="0"/>
              <a:t>15-17-0458-01-lpwa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join.me/timezone/1501768800000/1501776000000" TargetMode="External"/><Relationship Id="rId2" Type="http://schemas.openxmlformats.org/officeDocument/2006/relationships/hyperlink" Target="https://join.me/FAU-EN.LIKE" TargetMode="External"/><Relationship Id="rId1" Type="http://schemas.openxmlformats.org/officeDocument/2006/relationships/slideLayout" Target="../slideLayouts/slideLayout2.xml"/><Relationship Id="rId6" Type="http://schemas.openxmlformats.org/officeDocument/2006/relationships/hyperlink" Target="https://join.me/app" TargetMode="External"/><Relationship Id="rId5" Type="http://schemas.openxmlformats.org/officeDocument/2006/relationships/hyperlink" Target="https://join.me/intphone/812403247/0" TargetMode="External"/><Relationship Id="rId4" Type="http://schemas.openxmlformats.org/officeDocument/2006/relationships/hyperlink" Target="tel:+1.404.400.8750,,81240324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smtClean="0"/>
              <a:t>July 2017</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Joerg ROBERT, FAU Erlangen-Nuernberg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Slide </a:t>
            </a:r>
            <a:fld id="{B560CB33-A9DE-48AE-9892-C2CB6A9E2E0B}" type="slidenum">
              <a:rPr lang="en-US" altLang="en-US" smtClean="0"/>
              <a:pPr/>
              <a:t>1</a:t>
            </a:fld>
            <a:endParaRPr lang="en-US" altLang="en-US"/>
          </a:p>
        </p:txBody>
      </p:sp>
      <p:sp>
        <p:nvSpPr>
          <p:cNvPr id="27651" name="Rectangle 3"/>
          <p:cNvSpPr>
            <a:spLocks noChangeArrowheads="1"/>
          </p:cNvSpPr>
          <p:nvPr/>
        </p:nvSpPr>
        <p:spPr bwMode="auto">
          <a:xfrm>
            <a:off x="152400" y="609600"/>
            <a:ext cx="8991600" cy="4124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[Agenda for 3 August 2017 Telco]</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[28 July 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[Agenda and dial-in details]</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[Information for telco participants]</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Draft</a:t>
            </a:r>
            <a:r>
              <a:rPr lang="de-DE" dirty="0" smtClean="0"/>
              <a:t> Agenda</a:t>
            </a:r>
            <a:endParaRPr lang="de-DE" dirty="0"/>
          </a:p>
        </p:txBody>
      </p:sp>
      <p:sp>
        <p:nvSpPr>
          <p:cNvPr id="6" name="Inhaltsplatzhalter 5"/>
          <p:cNvSpPr>
            <a:spLocks noGrp="1"/>
          </p:cNvSpPr>
          <p:nvPr>
            <p:ph idx="1"/>
          </p:nvPr>
        </p:nvSpPr>
        <p:spPr/>
        <p:txBody>
          <a:bodyPr/>
          <a:lstStyle/>
          <a:p>
            <a:pPr marL="0" indent="0">
              <a:buNone/>
            </a:pPr>
            <a:r>
              <a:rPr lang="en-US" sz="1600" dirty="0" smtClean="0"/>
              <a:t>Start: 3</a:t>
            </a:r>
            <a:r>
              <a:rPr lang="en-US" sz="1600" baseline="30000" dirty="0" smtClean="0"/>
              <a:t>rd</a:t>
            </a:r>
            <a:r>
              <a:rPr lang="en-US" sz="1600" dirty="0" smtClean="0"/>
              <a:t> August. 17:00 (CEST), 08:00 (PST), duration max. 2h</a:t>
            </a:r>
          </a:p>
          <a:p>
            <a:pPr marL="514350" indent="-514350">
              <a:buFont typeface="+mj-lt"/>
              <a:buAutoNum type="arabicPeriod"/>
            </a:pPr>
            <a:r>
              <a:rPr lang="en-GB" sz="1600" dirty="0" smtClean="0"/>
              <a:t>Updated 802.15.4k analysis</a:t>
            </a:r>
          </a:p>
          <a:p>
            <a:pPr marL="514350" indent="-514350">
              <a:buFont typeface="+mj-lt"/>
              <a:buAutoNum type="arabicPeriod"/>
            </a:pPr>
            <a:r>
              <a:rPr lang="en-GB" sz="1600" dirty="0" smtClean="0"/>
              <a:t>Finalization of suitability analysis</a:t>
            </a:r>
          </a:p>
          <a:p>
            <a:pPr marL="514350" indent="-514350">
              <a:buFont typeface="+mj-lt"/>
              <a:buAutoNum type="arabicPeriod"/>
            </a:pPr>
            <a:r>
              <a:rPr lang="en-US" sz="1600" dirty="0" smtClean="0"/>
              <a:t>Discussion on IG Report</a:t>
            </a:r>
          </a:p>
          <a:p>
            <a:pPr marL="514350" indent="-514350">
              <a:buFont typeface="+mj-lt"/>
              <a:buAutoNum type="arabicPeriod"/>
            </a:pPr>
            <a:r>
              <a:rPr lang="en-US" sz="1600" dirty="0" err="1" smtClean="0"/>
              <a:t>AoB</a:t>
            </a:r>
            <a:endParaRPr lang="en-US" sz="1600" i="1" dirty="0"/>
          </a:p>
        </p:txBody>
      </p:sp>
      <p:sp>
        <p:nvSpPr>
          <p:cNvPr id="2" name="Datumsplatzhalter 1"/>
          <p:cNvSpPr>
            <a:spLocks noGrp="1"/>
          </p:cNvSpPr>
          <p:nvPr>
            <p:ph type="dt" sz="half" idx="10"/>
          </p:nvPr>
        </p:nvSpPr>
        <p:spPr/>
        <p:txBody>
          <a:bodyPr/>
          <a:lstStyle/>
          <a:p>
            <a:r>
              <a:rPr lang="en-US" altLang="en-US" dirty="0" smtClean="0"/>
              <a:t>July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2CD37A0A-AA9B-489D-8A99-48C88CA0AB2A}" type="slidenum">
              <a:rPr lang="en-US" altLang="en-US" smtClean="0"/>
              <a:pPr>
                <a:defRPr/>
              </a:pPr>
              <a:t>2</a:t>
            </a:fld>
            <a:endParaRPr lang="en-US" altLang="en-US"/>
          </a:p>
        </p:txBody>
      </p:sp>
    </p:spTree>
    <p:extLst>
      <p:ext uri="{BB962C8B-B14F-4D97-AF65-F5344CB8AC3E}">
        <p14:creationId xmlns:p14="http://schemas.microsoft.com/office/powerpoint/2010/main" val="28693282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Dial</a:t>
            </a:r>
            <a:r>
              <a:rPr lang="de-DE" dirty="0" smtClean="0"/>
              <a:t>-In Details</a:t>
            </a:r>
            <a:endParaRPr lang="de-DE" dirty="0"/>
          </a:p>
        </p:txBody>
      </p:sp>
      <p:sp>
        <p:nvSpPr>
          <p:cNvPr id="6" name="Inhaltsplatzhalter 5"/>
          <p:cNvSpPr>
            <a:spLocks noGrp="1"/>
          </p:cNvSpPr>
          <p:nvPr>
            <p:ph idx="1"/>
          </p:nvPr>
        </p:nvSpPr>
        <p:spPr>
          <a:xfrm>
            <a:off x="685800" y="1556792"/>
            <a:ext cx="7772400" cy="4539208"/>
          </a:xfrm>
        </p:spPr>
        <p:txBody>
          <a:bodyPr/>
          <a:lstStyle/>
          <a:p>
            <a:r>
              <a:rPr lang="en-US" sz="1400" b="1" dirty="0"/>
              <a:t>You have been invited to a join.me meeting</a:t>
            </a:r>
            <a:r>
              <a:rPr lang="en-US" sz="1400" dirty="0"/>
              <a:t> </a:t>
            </a:r>
          </a:p>
          <a:p>
            <a:r>
              <a:rPr lang="en-US" sz="1400" b="1" dirty="0"/>
              <a:t>Join the meeting: </a:t>
            </a:r>
            <a:r>
              <a:rPr lang="en-US" sz="1400" b="1" dirty="0">
                <a:hlinkClick r:id="rId2"/>
              </a:rPr>
              <a:t>join.me/FAU-EN.LIKE</a:t>
            </a:r>
            <a:r>
              <a:rPr lang="en-US" sz="1400" dirty="0"/>
              <a:t> </a:t>
            </a:r>
          </a:p>
          <a:p>
            <a:r>
              <a:rPr lang="en-US" sz="1400" dirty="0"/>
              <a:t>Thursday, August 3, 2017 </a:t>
            </a:r>
            <a:r>
              <a:rPr lang="en-US" sz="1400" dirty="0" smtClean="0"/>
              <a:t>5:00 </a:t>
            </a:r>
            <a:r>
              <a:rPr lang="en-US" sz="1400" dirty="0"/>
              <a:t>PM </a:t>
            </a:r>
            <a:br>
              <a:rPr lang="en-US" sz="1400" dirty="0"/>
            </a:br>
            <a:r>
              <a:rPr lang="en-US" sz="1400" dirty="0"/>
              <a:t>Amsterdam, Berlin, Bern, Rome, Stockholm, Vienna </a:t>
            </a:r>
            <a:br>
              <a:rPr lang="en-US" sz="1400" dirty="0"/>
            </a:br>
            <a:r>
              <a:rPr lang="en-US" sz="1400" dirty="0">
                <a:hlinkClick r:id="rId3"/>
              </a:rPr>
              <a:t>In my time zone?</a:t>
            </a:r>
            <a:r>
              <a:rPr lang="en-US" sz="1400" dirty="0"/>
              <a:t> </a:t>
            </a:r>
          </a:p>
          <a:p>
            <a:r>
              <a:rPr lang="en-US" sz="1400" b="1" dirty="0"/>
              <a:t>To dial in by phone:</a:t>
            </a:r>
            <a:r>
              <a:rPr lang="en-US" sz="1400" dirty="0"/>
              <a:t> United States - Atlanta, GA </a:t>
            </a:r>
            <a:br>
              <a:rPr lang="en-US" sz="1400" dirty="0"/>
            </a:br>
            <a:r>
              <a:rPr lang="en-US" sz="1400" b="1" dirty="0">
                <a:hlinkClick r:id="rId4"/>
              </a:rPr>
              <a:t>+1.404.400.8750</a:t>
            </a:r>
            <a:r>
              <a:rPr lang="en-US" sz="1400" dirty="0"/>
              <a:t> </a:t>
            </a:r>
          </a:p>
          <a:p>
            <a:endParaRPr lang="en-US" sz="1400" dirty="0" smtClean="0">
              <a:hlinkClick r:id="rId5"/>
            </a:endParaRPr>
          </a:p>
          <a:p>
            <a:r>
              <a:rPr lang="en-US" sz="1400" dirty="0" smtClean="0">
                <a:hlinkClick r:id="rId5"/>
              </a:rPr>
              <a:t>More </a:t>
            </a:r>
            <a:r>
              <a:rPr lang="en-US" sz="1400" dirty="0">
                <a:hlinkClick r:id="rId5"/>
              </a:rPr>
              <a:t>phone numbers</a:t>
            </a:r>
            <a:r>
              <a:rPr lang="en-US" sz="1400" dirty="0"/>
              <a:t> </a:t>
            </a:r>
          </a:p>
          <a:p>
            <a:r>
              <a:rPr lang="en-US" sz="1400" dirty="0"/>
              <a:t>Conference ID: </a:t>
            </a:r>
            <a:br>
              <a:rPr lang="en-US" sz="1400" dirty="0"/>
            </a:br>
            <a:r>
              <a:rPr lang="en-US" sz="1400" b="1" dirty="0"/>
              <a:t>812-403-247 #</a:t>
            </a:r>
            <a:r>
              <a:rPr lang="en-US" sz="1400" dirty="0"/>
              <a:t> </a:t>
            </a:r>
          </a:p>
          <a:p>
            <a:r>
              <a:rPr lang="en-US" sz="1400" dirty="0"/>
              <a:t>Need to share screen?  </a:t>
            </a:r>
            <a:r>
              <a:rPr lang="en-US" sz="1400" dirty="0">
                <a:hlinkClick r:id="rId6"/>
              </a:rPr>
              <a:t>Download the app</a:t>
            </a:r>
            <a:r>
              <a:rPr lang="en-US" sz="1400" dirty="0"/>
              <a:t> </a:t>
            </a:r>
          </a:p>
        </p:txBody>
      </p:sp>
      <p:sp>
        <p:nvSpPr>
          <p:cNvPr id="2" name="Datumsplatzhalter 1"/>
          <p:cNvSpPr>
            <a:spLocks noGrp="1"/>
          </p:cNvSpPr>
          <p:nvPr>
            <p:ph type="dt" sz="half" idx="10"/>
          </p:nvPr>
        </p:nvSpPr>
        <p:spPr/>
        <p:txBody>
          <a:bodyPr/>
          <a:lstStyle/>
          <a:p>
            <a:r>
              <a:rPr lang="en-US" altLang="en-US" dirty="0" smtClean="0"/>
              <a:t>July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2CD37A0A-AA9B-489D-8A99-48C88CA0AB2A}" type="slidenum">
              <a:rPr lang="en-US" altLang="en-US" smtClean="0"/>
              <a:pPr>
                <a:defRPr/>
              </a:pPr>
              <a:t>3</a:t>
            </a:fld>
            <a:endParaRPr lang="en-US" altLang="en-US"/>
          </a:p>
        </p:txBody>
      </p:sp>
    </p:spTree>
    <p:extLst>
      <p:ext uri="{BB962C8B-B14F-4D97-AF65-F5344CB8AC3E}">
        <p14:creationId xmlns:p14="http://schemas.microsoft.com/office/powerpoint/2010/main" val="234586286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106</Words>
  <Application>Microsoft Office PowerPoint</Application>
  <PresentationFormat>Bildschirmpräsentation (4:3)</PresentationFormat>
  <Paragraphs>35</Paragraphs>
  <Slides>3</Slides>
  <Notes>0</Notes>
  <HiddenSlides>0</HiddenSlides>
  <MMClips>0</MMClips>
  <ScaleCrop>false</ScaleCrop>
  <HeadingPairs>
    <vt:vector size="4" baseType="variant">
      <vt:variant>
        <vt:lpstr>Design</vt:lpstr>
      </vt:variant>
      <vt:variant>
        <vt:i4>1</vt:i4>
      </vt:variant>
      <vt:variant>
        <vt:lpstr>Folientitel</vt:lpstr>
      </vt:variant>
      <vt:variant>
        <vt:i4>3</vt:i4>
      </vt:variant>
    </vt:vector>
  </HeadingPairs>
  <TitlesOfParts>
    <vt:vector size="4" baseType="lpstr">
      <vt:lpstr>IEEE-P802_15_Rbt</vt:lpstr>
      <vt:lpstr>PowerPoint-Präsentation</vt:lpstr>
      <vt:lpstr>Draft Agenda</vt:lpstr>
      <vt:lpstr>Dial-In Details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59</cp:revision>
  <cp:lastPrinted>1998-02-10T13:28:06Z</cp:lastPrinted>
  <dcterms:created xsi:type="dcterms:W3CDTF">2016-10-13T07:14:26Z</dcterms:created>
  <dcterms:modified xsi:type="dcterms:W3CDTF">2017-07-31T14:27:33Z</dcterms:modified>
</cp:coreProperties>
</file>