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407" r:id="rId3"/>
    <p:sldId id="408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08" autoAdjust="0"/>
    <p:restoredTop sz="86450" autoAdjust="0"/>
  </p:normalViewPr>
  <p:slideViewPr>
    <p:cSldViewPr>
      <p:cViewPr varScale="1">
        <p:scale>
          <a:sx n="76" d="100"/>
          <a:sy n="76" d="100"/>
        </p:scale>
        <p:origin x="1157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/>
              <a:t>Nov 2015</a:t>
            </a:r>
            <a:endParaRPr lang="en-GB" dirty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dirty="0"/>
              <a:t>Tim Godfrey (EPRI)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dirty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730" y="334963"/>
            <a:ext cx="32957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802.15-17/0443r0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2068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599537" y="332656"/>
            <a:ext cx="10230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600" b="1" dirty="0"/>
              <a:t>July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7/24-17-0021-00-0000-july-2017-closing-report.pptx" TargetMode="External"/><Relationship Id="rId2" Type="http://schemas.openxmlformats.org/officeDocument/2006/relationships/hyperlink" Target="https://mentor.ieee.org/802.24/dcn/17/24-17-0016-01-0000-july-2017-agenda.xls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7/24-17-0006-07-sgtg-tsn-utility-applications-white-paper.docx" TargetMode="External"/><Relationship Id="rId2" Type="http://schemas.openxmlformats.org/officeDocument/2006/relationships/hyperlink" Target="https://mentor.ieee.org/802.24/dcn/17/24-17-0004-06-sgtg-wireless-characteristics-matrix-update-2017.xls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24/dcn/15/24-15-0036-01-IoTg-internet-of-things-iot-overview-white-paper-draft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/>
              <a:t>802.24 Vertical Applications </a:t>
            </a:r>
            <a:br>
              <a:rPr lang="en-GB" dirty="0"/>
            </a:br>
            <a:r>
              <a:rPr lang="en-GB" dirty="0"/>
              <a:t>Technical Advisory Group</a:t>
            </a:r>
            <a:br>
              <a:rPr lang="en-GB" dirty="0"/>
            </a:br>
            <a:r>
              <a:rPr lang="en-GB" dirty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2017-07-13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dirty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Author:</a:t>
            </a:r>
            <a:endParaRPr lang="en-GB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2400" cy="57606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802.24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68960"/>
            <a:ext cx="7772400" cy="338437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802.24.1 Smart Grid Task Group</a:t>
            </a:r>
          </a:p>
          <a:p>
            <a:pPr lvl="1"/>
            <a:r>
              <a:rPr lang="en-US" dirty="0"/>
              <a:t>Internal / external coordination in matters related application of IEEE 802 standards for Smart Grid </a:t>
            </a:r>
          </a:p>
          <a:p>
            <a:pPr lvl="1"/>
            <a:r>
              <a:rPr lang="en-US" dirty="0"/>
              <a:t>802.24.1 TG meets at Plenaries and Wireless Interims</a:t>
            </a:r>
          </a:p>
          <a:p>
            <a:r>
              <a:rPr lang="en-US" dirty="0"/>
              <a:t>802.24.2 IoT Task Group</a:t>
            </a:r>
          </a:p>
          <a:p>
            <a:pPr lvl="1"/>
            <a:r>
              <a:rPr lang="en-US" dirty="0"/>
              <a:t>Internal / external coordination in matters related application of IEEE 802 standards for Internet of Things (IoT)</a:t>
            </a:r>
          </a:p>
          <a:p>
            <a:pPr lvl="1"/>
            <a:r>
              <a:rPr lang="en-US" dirty="0"/>
              <a:t>802.24.2 TG meets at Plenaries and all-802 Interims</a:t>
            </a:r>
          </a:p>
          <a:p>
            <a:r>
              <a:rPr lang="en-US" dirty="0"/>
              <a:t>July Agenda: 		</a:t>
            </a:r>
            <a:r>
              <a:rPr lang="en-US" dirty="0">
                <a:solidFill>
                  <a:srgbClr val="002060"/>
                </a:solidFill>
                <a:hlinkClick r:id="rId2"/>
              </a:rPr>
              <a:t>24-17-0016r1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/>
              <a:t>Closing Report 		</a:t>
            </a:r>
            <a:r>
              <a:rPr lang="en-US" dirty="0">
                <a:hlinkClick r:id="rId3"/>
              </a:rPr>
              <a:t>24-17-0021r0</a:t>
            </a:r>
            <a:endParaRPr lang="en-US" dirty="0"/>
          </a:p>
          <a:p>
            <a:r>
              <a:rPr lang="en-US" dirty="0"/>
              <a:t>Minutes			24-17-0018r0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051720" y="1412776"/>
            <a:ext cx="518457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dirty="0"/>
              <a:t>802.24 Vertical Applications TAG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2758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dirty="0"/>
              <a:t>802.24.1 Smart Grid TG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78802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200" dirty="0"/>
              <a:t>802.24.2 IoT TG</a:t>
            </a:r>
          </a:p>
        </p:txBody>
      </p:sp>
      <p:cxnSp>
        <p:nvCxnSpPr>
          <p:cNvPr id="10" name="Elbow Connector 9"/>
          <p:cNvCxnSpPr>
            <a:stCxn id="4" idx="2"/>
            <a:endCxn id="7" idx="0"/>
          </p:cNvCxnSpPr>
          <p:nvPr/>
        </p:nvCxnSpPr>
        <p:spPr bwMode="auto">
          <a:xfrm rot="5400000">
            <a:off x="3455876" y="1160748"/>
            <a:ext cx="432048" cy="1944216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Elbow Connector 11"/>
          <p:cNvCxnSpPr>
            <a:stCxn id="4" idx="2"/>
            <a:endCxn id="8" idx="0"/>
          </p:cNvCxnSpPr>
          <p:nvPr/>
        </p:nvCxnSpPr>
        <p:spPr bwMode="auto">
          <a:xfrm rot="16200000" flipH="1">
            <a:off x="5436096" y="1124744"/>
            <a:ext cx="432048" cy="2016224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84947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802.24 Activities – July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8134672" cy="4968552"/>
          </a:xfrm>
        </p:spPr>
        <p:txBody>
          <a:bodyPr>
            <a:normAutofit lnSpcReduction="10000"/>
          </a:bodyPr>
          <a:lstStyle/>
          <a:p>
            <a:r>
              <a:rPr lang="en-US" sz="2600" dirty="0"/>
              <a:t>24.1 SGIP PAP2 Wireless Matrix </a:t>
            </a:r>
          </a:p>
          <a:p>
            <a:pPr lvl="1"/>
            <a:r>
              <a:rPr lang="en-US" sz="2200" dirty="0"/>
              <a:t>Latest version  </a:t>
            </a:r>
            <a:r>
              <a:rPr lang="en-US" sz="2200" dirty="0">
                <a:hlinkClick r:id="rId2"/>
              </a:rPr>
              <a:t>24-17-0004r6</a:t>
            </a:r>
            <a:endParaRPr lang="en-US" sz="2200" dirty="0"/>
          </a:p>
          <a:p>
            <a:pPr lvl="1"/>
            <a:r>
              <a:rPr lang="en-US" sz="2200" dirty="0"/>
              <a:t>Remaining question on 802.11 spectral efficiency</a:t>
            </a:r>
          </a:p>
          <a:p>
            <a:endParaRPr lang="en-US" sz="2600" dirty="0"/>
          </a:p>
          <a:p>
            <a:r>
              <a:rPr lang="en-US" sz="2600" dirty="0"/>
              <a:t>24.1 TSN for utilities white paper </a:t>
            </a:r>
          </a:p>
          <a:p>
            <a:pPr lvl="1"/>
            <a:r>
              <a:rPr lang="en-US" sz="2200" dirty="0"/>
              <a:t>Held joint meeting with 802.1 TSN – several content contributions</a:t>
            </a:r>
          </a:p>
          <a:p>
            <a:pPr lvl="1"/>
            <a:r>
              <a:rPr lang="en-US" sz="2200" dirty="0"/>
              <a:t>Latest version </a:t>
            </a:r>
            <a:r>
              <a:rPr lang="en-US" sz="2200" dirty="0">
                <a:hlinkClick r:id="rId3"/>
              </a:rPr>
              <a:t>24-17-0006r7</a:t>
            </a:r>
            <a:endParaRPr lang="en-US" sz="2200" dirty="0"/>
          </a:p>
          <a:p>
            <a:endParaRPr lang="en-US" sz="2800" dirty="0"/>
          </a:p>
          <a:p>
            <a:r>
              <a:rPr lang="en-US" sz="2800" dirty="0"/>
              <a:t>24.2 IoT White Paper</a:t>
            </a:r>
          </a:p>
          <a:p>
            <a:pPr lvl="1"/>
            <a:r>
              <a:rPr lang="en-US" sz="2400" dirty="0"/>
              <a:t>Latest Version </a:t>
            </a:r>
            <a:r>
              <a:rPr lang="en-US" sz="2400" dirty="0">
                <a:hlinkClick r:id="rId4"/>
              </a:rPr>
              <a:t>24-15-0036r1</a:t>
            </a:r>
            <a:endParaRPr lang="en-US" sz="2400" dirty="0"/>
          </a:p>
          <a:p>
            <a:pPr lvl="1"/>
            <a:r>
              <a:rPr lang="en-US" sz="2400" dirty="0"/>
              <a:t>Planning review of P2413 IoT Architecture Draft</a:t>
            </a:r>
          </a:p>
          <a:p>
            <a:pPr lvl="1"/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14811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16799</TotalTime>
  <Words>162</Words>
  <Application>Microsoft Office PowerPoint</Application>
  <PresentationFormat>On-screen Show (4:3)</PresentationFormat>
  <Paragraphs>37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802.24 Vertical Applications  Technical Advisory Group Liaison Report</vt:lpstr>
      <vt:lpstr>802.24 Overview</vt:lpstr>
      <vt:lpstr>802.24 Activities – July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849</cp:revision>
  <cp:lastPrinted>1998-02-10T13:28:06Z</cp:lastPrinted>
  <dcterms:created xsi:type="dcterms:W3CDTF">2004-12-02T14:01:45Z</dcterms:created>
  <dcterms:modified xsi:type="dcterms:W3CDTF">2017-07-13T17:35:27Z</dcterms:modified>
</cp:coreProperties>
</file>