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95" r:id="rId6"/>
    <p:sldId id="388" r:id="rId7"/>
    <p:sldId id="379" r:id="rId8"/>
    <p:sldId id="393" r:id="rId9"/>
    <p:sldId id="369"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205">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6097" autoAdjust="0"/>
  </p:normalViewPr>
  <p:slideViewPr>
    <p:cSldViewPr>
      <p:cViewPr varScale="1">
        <p:scale>
          <a:sx n="64" d="100"/>
          <a:sy n="64" d="100"/>
        </p:scale>
        <p:origin x="-1632" y="-96"/>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0" d="100"/>
          <a:sy n="50" d="100"/>
        </p:scale>
        <p:origin x="-283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dirty="0"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4069028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7/14/2017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7/14/2017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7/14/2017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7/14/2017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7/14/2017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7/14/2017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7/14/2017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7/14/2017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7/14/2017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7/14/2017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7/14/2017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7/14/2017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7/14/2017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7/14/2017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7/14/2017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7/14/2017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7/14/2017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7/14/2017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7/14/2017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7/14/2017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7/14/2017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7/14/2017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7/14/2017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3/16/2017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15-17-0442-00-0008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7/14/2017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a:t>
            </a:r>
            <a:r>
              <a:rPr lang="en-US" altLang="ja-JP" sz="1600" b="1" dirty="0">
                <a:ea typeface="굴림" pitchFamily="50" charset="-127"/>
              </a:rPr>
              <a:t>July</a:t>
            </a:r>
            <a:r>
              <a:rPr lang="en-US" altLang="ko-KR" sz="1600" b="1" dirty="0" smtClean="0">
                <a:ea typeface="굴림" pitchFamily="50" charset="-127"/>
              </a:rPr>
              <a:t> 13,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t>Myung </a:t>
            </a:r>
            <a:r>
              <a:rPr lang="en-US" altLang="ja-JP" sz="1600" dirty="0"/>
              <a:t>J. Lee [</a:t>
            </a:r>
            <a:r>
              <a:rPr lang="en-US" altLang="ja-JP" sz="1600" dirty="0" smtClean="0"/>
              <a:t>CUNY]</a:t>
            </a:r>
            <a:r>
              <a:rPr lang="ja-JP" altLang="en-US" sz="1600" dirty="0"/>
              <a:t> </a:t>
            </a:r>
            <a:r>
              <a:rPr lang="en-US" altLang="ja-JP" sz="1600" dirty="0" smtClean="0"/>
              <a:t>and  </a:t>
            </a:r>
            <a:r>
              <a:rPr lang="en-US" altLang="ko-KR" sz="1600" dirty="0">
                <a:solidFill>
                  <a:schemeClr val="tx2"/>
                </a:solidFill>
                <a:ea typeface="굴림" pitchFamily="50" charset="-127"/>
              </a:rPr>
              <a:t>Huan-Bang Li [NICT</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 [</a:t>
            </a:r>
            <a:r>
              <a:rPr lang="en-US" altLang="ko-KR" sz="1600" u="sng" dirty="0" smtClean="0"/>
              <a:t>lee@ccny.cuny.edu</a:t>
            </a:r>
            <a:r>
              <a:rPr lang="en-US" altLang="ko-KR" sz="1600" dirty="0" smtClean="0">
                <a:solidFill>
                  <a:schemeClr val="tx2"/>
                </a:solidFill>
                <a:ea typeface="굴림" pitchFamily="50" charset="-127"/>
              </a:rPr>
              <a:t>], </a:t>
            </a:r>
            <a:r>
              <a:rPr lang="en-US" altLang="ko-KR" sz="1600" dirty="0">
                <a:ea typeface="굴림" pitchFamily="50" charset="-127"/>
              </a:rPr>
              <a:t>: </a:t>
            </a:r>
            <a:r>
              <a:rPr lang="en-US" altLang="ko-KR" sz="1600" u="sng" dirty="0">
                <a:ea typeface="굴림" pitchFamily="50" charset="-127"/>
              </a:rPr>
              <a:t>[lee@nict.go.jp</a:t>
            </a:r>
            <a:r>
              <a:rPr lang="en-US" altLang="ko-KR" sz="1600" u="sng" dirty="0" smtClean="0">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July 2017 Berlin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7/14/2017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Technical Editors </a:t>
            </a:r>
          </a:p>
          <a:p>
            <a:pPr>
              <a:buNone/>
            </a:pPr>
            <a:r>
              <a:rPr lang="en-US" sz="2400" dirty="0" smtClean="0"/>
              <a:t>  </a:t>
            </a:r>
            <a:r>
              <a:rPr lang="en-US" sz="2000" dirty="0" smtClean="0"/>
              <a:t>Marco </a:t>
            </a:r>
            <a:r>
              <a:rPr lang="en-US" sz="2000" dirty="0"/>
              <a:t>Hernandez (NICT</a:t>
            </a:r>
            <a:r>
              <a:rPr lang="en-US" sz="2000" dirty="0" smtClean="0"/>
              <a:t>)</a:t>
            </a:r>
          </a:p>
          <a:p>
            <a:pPr>
              <a:buNone/>
            </a:pPr>
            <a:r>
              <a:rPr lang="en-US" sz="2000" dirty="0"/>
              <a:t> </a:t>
            </a:r>
            <a:r>
              <a:rPr lang="en-US" sz="2000" dirty="0" smtClean="0"/>
              <a:t> Billy </a:t>
            </a:r>
            <a:r>
              <a:rPr lang="en-US" sz="2000" dirty="0"/>
              <a:t>Verso (</a:t>
            </a:r>
            <a:r>
              <a:rPr lang="en-US" sz="2000" dirty="0" err="1"/>
              <a:t>DecaWave</a:t>
            </a: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7/14/2017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July 13, 2017</a:t>
            </a:r>
          </a:p>
          <a:p>
            <a:endParaRPr lang="en-US" sz="2400" dirty="0" smtClean="0"/>
          </a:p>
          <a:p>
            <a:pPr algn="l"/>
            <a:r>
              <a:rPr lang="en-US" altLang="ja-JP" sz="2400" dirty="0" smtClean="0"/>
              <a:t>	       Myung </a:t>
            </a:r>
            <a:r>
              <a:rPr lang="en-US" altLang="ja-JP" sz="2400" dirty="0"/>
              <a:t>J. </a:t>
            </a:r>
            <a:r>
              <a:rPr lang="en-US" altLang="ja-JP" sz="2400" dirty="0" smtClean="0"/>
              <a:t>Lee, TG8 Chair</a:t>
            </a:r>
          </a:p>
          <a:p>
            <a:pPr algn="l"/>
            <a:r>
              <a:rPr lang="en-US" altLang="ja-JP" sz="2400" dirty="0" smtClean="0"/>
              <a:t>                   Huan-Bang </a:t>
            </a:r>
            <a:r>
              <a:rPr lang="en-US" altLang="ja-JP" sz="2400" dirty="0"/>
              <a:t>Li, TG8 Vice </a:t>
            </a:r>
            <a:r>
              <a:rPr lang="en-US" altLang="ja-JP" sz="2400" dirty="0" smtClean="0"/>
              <a:t>Chair</a:t>
            </a: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800" dirty="0" smtClean="0"/>
          </a:p>
          <a:p>
            <a:r>
              <a:rPr lang="en-US" sz="2800" dirty="0" smtClean="0"/>
              <a:t>Resolution of comments from the Sponsor Ballot</a:t>
            </a:r>
          </a:p>
          <a:p>
            <a:r>
              <a:rPr lang="en-US" sz="2800" dirty="0" smtClean="0"/>
              <a:t>Drafting P802.15.8-D05</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7/14/2017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05748" cy="1066800"/>
          </a:xfrm>
        </p:spPr>
        <p:txBody>
          <a:bodyPr/>
          <a:lstStyle/>
          <a:p>
            <a:r>
              <a:rPr lang="en-US" dirty="0" smtClean="0"/>
              <a:t>802.15.8 Sponsor Ballot History</a:t>
            </a:r>
            <a:endParaRPr lang="en-US" dirty="0"/>
          </a:p>
        </p:txBody>
      </p:sp>
      <p:sp>
        <p:nvSpPr>
          <p:cNvPr id="3" name="Content Placeholder 2"/>
          <p:cNvSpPr>
            <a:spLocks noGrp="1"/>
          </p:cNvSpPr>
          <p:nvPr>
            <p:ph idx="1"/>
          </p:nvPr>
        </p:nvSpPr>
        <p:spPr>
          <a:xfrm>
            <a:off x="659219" y="1828800"/>
            <a:ext cx="7772400" cy="4114800"/>
          </a:xfrm>
        </p:spPr>
        <p:txBody>
          <a:bodyPr/>
          <a:lstStyle/>
          <a:p>
            <a:r>
              <a:rPr lang="en-US" sz="2800" dirty="0" smtClean="0"/>
              <a:t>1</a:t>
            </a:r>
            <a:r>
              <a:rPr lang="en-US" sz="2800" baseline="30000" dirty="0" smtClean="0"/>
              <a:t>st</a:t>
            </a:r>
            <a:r>
              <a:rPr lang="en-US" sz="2800" dirty="0"/>
              <a:t> </a:t>
            </a:r>
            <a:r>
              <a:rPr lang="en-US" sz="2800" dirty="0" smtClean="0"/>
              <a:t>Sponsor Ballot completed</a:t>
            </a:r>
          </a:p>
          <a:p>
            <a:pPr lvl="1"/>
            <a:r>
              <a:rPr lang="en-US" dirty="0" smtClean="0"/>
              <a:t>Open April 10, End May 10, 2017 (EDT)</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800" dirty="0" smtClean="0"/>
              <a:t>Ballot </a:t>
            </a:r>
            <a:r>
              <a:rPr lang="en-US" altLang="en-US" sz="2800" dirty="0"/>
              <a:t>results (pool of </a:t>
            </a:r>
            <a:r>
              <a:rPr lang="en-US" altLang="en-US" sz="2800" dirty="0" smtClean="0"/>
              <a:t>83 </a:t>
            </a:r>
            <a:r>
              <a:rPr lang="en-US" altLang="en-US" sz="28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71 </a:t>
            </a:r>
            <a:r>
              <a:rPr lang="en-US" altLang="en-US" dirty="0"/>
              <a:t>responses </a:t>
            </a:r>
            <a:r>
              <a:rPr lang="en-US" altLang="en-US" dirty="0" smtClean="0"/>
              <a:t>(85% </a:t>
            </a:r>
            <a:r>
              <a:rPr lang="en-US" altLang="en-US"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800" dirty="0"/>
              <a:t>60 yes, </a:t>
            </a:r>
            <a:r>
              <a:rPr lang="en-US" altLang="en-US" sz="2800" dirty="0" smtClean="0"/>
              <a:t>6 </a:t>
            </a:r>
            <a:r>
              <a:rPr lang="en-US" altLang="en-US" sz="2800" dirty="0"/>
              <a:t>no </a:t>
            </a:r>
            <a:r>
              <a:rPr lang="en-US" altLang="en-US" sz="2800" dirty="0" smtClean="0"/>
              <a:t>(91% </a:t>
            </a:r>
            <a:r>
              <a:rPr lang="en-US" altLang="en-US" sz="2800"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800" dirty="0"/>
              <a:t>5 abstain </a:t>
            </a:r>
            <a:r>
              <a:rPr lang="en-US" altLang="en-US" sz="2800" dirty="0" smtClean="0"/>
              <a:t>(</a:t>
            </a:r>
            <a:r>
              <a:rPr lang="en-US" altLang="en-US" sz="2800" dirty="0"/>
              <a:t>6</a:t>
            </a:r>
            <a:r>
              <a:rPr lang="en-US" altLang="en-US" sz="2800" dirty="0" smtClean="0"/>
              <a:t>% </a:t>
            </a:r>
            <a:r>
              <a:rPr lang="en-US" altLang="en-US" sz="2800"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800" dirty="0" smtClean="0"/>
              <a:t>708 comments</a:t>
            </a:r>
            <a:endParaRPr lang="en-US" altLang="en-US" sz="28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594 MBS comments </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latin typeface="Times New Roman" panose="02020603050405020304" pitchFamily="18" charset="0"/>
                <a:cs typeface="Times New Roman" panose="02020603050405020304" pitchFamily="18" charset="0"/>
              </a:rPr>
              <a:t>In addition, 240+ rogue comments from TG members</a:t>
            </a:r>
            <a:endParaRPr lang="en-US" altLang="en-US" sz="2400" dirty="0">
              <a:latin typeface="Times New Roman" panose="02020603050405020304" pitchFamily="18" charset="0"/>
              <a:cs typeface="Times New Roman" panose="02020603050405020304" pitchFamily="18" charset="0"/>
            </a:endParaRPr>
          </a:p>
          <a:p>
            <a:pPr marL="457200" lvl="1" indent="0">
              <a:buNone/>
            </a:pPr>
            <a:endParaRPr lang="en-US" dirty="0" smtClean="0"/>
          </a:p>
          <a:p>
            <a:pPr marL="457200" lvl="1" indent="0">
              <a:buNone/>
            </a:pPr>
            <a:endParaRPr lang="en-US" dirty="0"/>
          </a:p>
          <a:p>
            <a:pPr marL="0" indent="0">
              <a:buNone/>
            </a:pPr>
            <a:endParaRPr lang="en-US" sz="2800" dirty="0" smtClean="0"/>
          </a:p>
          <a:p>
            <a:pPr marL="0" indent="0">
              <a:buNone/>
            </a:pPr>
            <a:endParaRPr lang="en-US" sz="28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568682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62000" y="1676400"/>
            <a:ext cx="7772400" cy="4114800"/>
          </a:xfrm>
        </p:spPr>
        <p:txBody>
          <a:bodyPr/>
          <a:lstStyle/>
          <a:p>
            <a:pPr>
              <a:spcAft>
                <a:spcPts val="1200"/>
              </a:spcAft>
            </a:pPr>
            <a:r>
              <a:rPr lang="en-US" sz="2800" dirty="0" smtClean="0"/>
              <a:t>10 time slots in July meeting</a:t>
            </a:r>
          </a:p>
          <a:p>
            <a:pPr lvl="1"/>
            <a:r>
              <a:rPr lang="en-US" dirty="0" smtClean="0"/>
              <a:t>Resolved all remained comments from the 1</a:t>
            </a:r>
            <a:r>
              <a:rPr lang="en-US" baseline="30000" dirty="0" smtClean="0"/>
              <a:t>st</a:t>
            </a:r>
            <a:r>
              <a:rPr lang="en-US" dirty="0" smtClean="0"/>
              <a:t>  Sponsor Ballot.</a:t>
            </a:r>
          </a:p>
          <a:p>
            <a:pPr lvl="1"/>
            <a:r>
              <a:rPr lang="en-US" dirty="0" smtClean="0"/>
              <a:t>In the process of </a:t>
            </a:r>
            <a:r>
              <a:rPr lang="en-US" dirty="0" smtClean="0"/>
              <a:t>resolving </a:t>
            </a:r>
            <a:r>
              <a:rPr lang="en-US" dirty="0" smtClean="0"/>
              <a:t>rouge comments (about 140 finished)</a:t>
            </a:r>
          </a:p>
          <a:p>
            <a:pPr lvl="1"/>
            <a:r>
              <a:rPr lang="en-US" dirty="0" smtClean="0"/>
              <a:t>Drafting P802.15.8-D5.0 according to the comment resolution </a:t>
            </a:r>
            <a:r>
              <a:rPr lang="en-US" dirty="0" smtClean="0"/>
              <a:t>results.</a:t>
            </a:r>
            <a:endParaRPr lang="en-US" dirty="0" smtClean="0"/>
          </a:p>
          <a:p>
            <a:pPr lvl="1"/>
            <a:r>
              <a:rPr lang="en-US" dirty="0" smtClean="0"/>
              <a:t>Discussion on the schedule of submission to </a:t>
            </a:r>
            <a:r>
              <a:rPr lang="en-US" dirty="0" err="1" smtClean="0"/>
              <a:t>RevCom</a:t>
            </a:r>
            <a:r>
              <a:rPr lang="en-US" dirty="0" smtClean="0"/>
              <a:t>.</a:t>
            </a:r>
          </a:p>
          <a:p>
            <a:pPr lvl="1"/>
            <a:endParaRPr lang="en-US" dirty="0" smtClean="0"/>
          </a:p>
          <a:p>
            <a:pPr marL="457200" lvl="1" indent="0">
              <a:buNone/>
            </a:pPr>
            <a:endParaRPr lang="en-US" dirty="0" smtClean="0"/>
          </a:p>
          <a:p>
            <a:pPr marL="457200" lvl="1" indent="0">
              <a:buNone/>
            </a:pPr>
            <a:endParaRPr lang="en-US" dirty="0"/>
          </a:p>
          <a:p>
            <a:pPr marL="0" indent="0">
              <a:buNone/>
            </a:pPr>
            <a:endParaRPr lang="en-US" sz="2800" dirty="0" smtClean="0"/>
          </a:p>
          <a:p>
            <a:pPr marL="0" indent="0">
              <a:buNone/>
            </a:pPr>
            <a:endParaRPr lang="en-US" sz="28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Joo.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a:t>
            </a:r>
            <a:r>
              <a:rPr lang="en-US" altLang="en-US" sz="2000" i="1" dirty="0"/>
              <a:t>Marco Hernandez</a:t>
            </a:r>
            <a:endParaRPr lang="en-US" altLang="en-US" sz="2000" dirty="0"/>
          </a:p>
          <a:p>
            <a:r>
              <a:rPr lang="en-US" altLang="en-US" sz="2000" dirty="0"/>
              <a:t>Seconded By</a:t>
            </a:r>
            <a:r>
              <a:rPr lang="en-US" altLang="en-US" sz="2000" dirty="0" smtClean="0"/>
              <a:t>: </a:t>
            </a:r>
            <a:r>
              <a:rPr lang="en-US" altLang="en-US" sz="2000" i="1" dirty="0"/>
              <a:t>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Sponsor Ballot recirculation </a:t>
            </a:r>
            <a:r>
              <a:rPr lang="en-US" altLang="en-US" sz="2000" i="1" dirty="0">
                <a:latin typeface="+mn-lt"/>
              </a:rPr>
              <a:t>of the </a:t>
            </a:r>
            <a:r>
              <a:rPr lang="en-US" altLang="en-US" sz="2000" i="1" dirty="0" smtClean="0">
                <a:latin typeface="+mn-lt"/>
              </a:rPr>
              <a:t>P802.15.8-D5.0 </a:t>
            </a:r>
            <a:r>
              <a:rPr lang="en-US" altLang="en-US" sz="2000" i="1" dirty="0">
                <a:latin typeface="+mn-lt"/>
              </a:rPr>
              <a:t>with 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Huan-bang</a:t>
            </a:r>
            <a:r>
              <a:rPr lang="en-US" altLang="en-US" sz="2000" i="1" dirty="0" smtClean="0">
                <a:latin typeface="+mn-lt"/>
              </a:rPr>
              <a:t>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Joo.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Huan-Bang Li</a:t>
            </a:r>
            <a:endParaRPr lang="en-US" altLang="en-US" sz="2000" dirty="0"/>
          </a:p>
          <a:p>
            <a:r>
              <a:rPr lang="en-US" altLang="en-US" sz="2000" dirty="0"/>
              <a:t>Seconded By</a:t>
            </a:r>
            <a:r>
              <a:rPr lang="en-US" altLang="en-US" sz="2000" dirty="0" smtClean="0"/>
              <a:t>: </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43739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4661"/>
            <a:ext cx="7772400" cy="900803"/>
          </a:xfrm>
        </p:spPr>
        <p:txBody>
          <a:bodyPr/>
          <a:lstStyle/>
          <a:p>
            <a:r>
              <a:rPr lang="en-US" sz="3200" dirty="0" smtClean="0"/>
              <a:t>Plan for before September Interim</a:t>
            </a:r>
            <a:endParaRPr lang="en-US" sz="3200" dirty="0"/>
          </a:p>
        </p:txBody>
      </p:sp>
      <p:sp>
        <p:nvSpPr>
          <p:cNvPr id="3" name="Content Placeholder 2"/>
          <p:cNvSpPr>
            <a:spLocks noGrp="1"/>
          </p:cNvSpPr>
          <p:nvPr>
            <p:ph idx="1"/>
          </p:nvPr>
        </p:nvSpPr>
        <p:spPr>
          <a:xfrm>
            <a:off x="533400" y="1752600"/>
            <a:ext cx="8229600" cy="4114800"/>
          </a:xfrm>
        </p:spPr>
        <p:txBody>
          <a:bodyPr/>
          <a:lstStyle/>
          <a:p>
            <a:pPr lvl="1"/>
            <a:r>
              <a:rPr lang="en-US" altLang="ja-JP" sz="2400" dirty="0" smtClean="0"/>
              <a:t>BRC Agenda</a:t>
            </a:r>
            <a:r>
              <a:rPr lang="en-US" altLang="ja-JP" sz="2400" dirty="0"/>
              <a:t>: </a:t>
            </a:r>
            <a:endParaRPr lang="en-US" altLang="ja-JP" sz="2400" dirty="0" smtClean="0"/>
          </a:p>
          <a:p>
            <a:pPr lvl="2"/>
            <a:r>
              <a:rPr lang="en-US" altLang="ja-JP" dirty="0" smtClean="0"/>
              <a:t>Drafting P802.15.8-D5.0 in accordance with the comment resolution results</a:t>
            </a:r>
          </a:p>
          <a:p>
            <a:pPr lvl="2"/>
            <a:r>
              <a:rPr lang="en-US" altLang="ja-JP" dirty="0" smtClean="0"/>
              <a:t>Preparation of 1</a:t>
            </a:r>
            <a:r>
              <a:rPr lang="en-US" altLang="ja-JP" baseline="30000" dirty="0" smtClean="0"/>
              <a:t>st</a:t>
            </a:r>
            <a:r>
              <a:rPr lang="en-US" altLang="ja-JP" dirty="0" smtClean="0"/>
              <a:t> Recirculation Sponsor Ballot </a:t>
            </a:r>
            <a:endParaRPr lang="en-US" altLang="ja-JP" dirty="0"/>
          </a:p>
          <a:p>
            <a:pPr lvl="1"/>
            <a:r>
              <a:rPr lang="en-US" altLang="ja-JP" sz="2400" dirty="0"/>
              <a:t>W</a:t>
            </a:r>
            <a:r>
              <a:rPr lang="en-US" altLang="ja-JP" sz="2400" dirty="0" smtClean="0"/>
              <a:t>eekly </a:t>
            </a:r>
            <a:r>
              <a:rPr lang="en-US" altLang="ja-JP" sz="2400" dirty="0" smtClean="0"/>
              <a:t>Teleconference, Wednesday </a:t>
            </a:r>
            <a:r>
              <a:rPr lang="en-US" altLang="ja-JP" sz="2400" dirty="0" smtClean="0"/>
              <a:t>starting July 19, 2017</a:t>
            </a:r>
            <a:endParaRPr lang="en-US" altLang="ja-JP" sz="2400" dirty="0"/>
          </a:p>
          <a:p>
            <a:pPr lvl="2"/>
            <a:r>
              <a:rPr lang="en-US" dirty="0" smtClean="0"/>
              <a:t>7:00amUS ET</a:t>
            </a:r>
            <a:r>
              <a:rPr lang="en-US" dirty="0"/>
              <a:t>, </a:t>
            </a:r>
            <a:r>
              <a:rPr lang="en-US" dirty="0" smtClean="0"/>
              <a:t>8:00pm </a:t>
            </a:r>
            <a:r>
              <a:rPr lang="en-US" dirty="0"/>
              <a:t>Japan/Korea, </a:t>
            </a:r>
            <a:r>
              <a:rPr lang="en-US" dirty="0" smtClean="0"/>
              <a:t>Ireland 12:00PM </a:t>
            </a:r>
          </a:p>
          <a:p>
            <a:pPr lvl="2"/>
            <a:r>
              <a:rPr lang="en-US" dirty="0" smtClean="0"/>
              <a:t>1.5 Hours each</a:t>
            </a:r>
          </a:p>
          <a:p>
            <a:pPr lvl="2"/>
            <a:r>
              <a:rPr lang="en-US" dirty="0" smtClean="0"/>
              <a:t>July 19, 26, August 2, 9, 16, 23</a:t>
            </a:r>
            <a:r>
              <a:rPr lang="en-US" dirty="0" smtClean="0"/>
              <a:t>.</a:t>
            </a:r>
            <a:endParaRPr lang="en-US" altLang="ja-JP" sz="2400" dirty="0"/>
          </a:p>
          <a:p>
            <a:pPr marL="857250" lvl="2" indent="0">
              <a:buNone/>
            </a:pPr>
            <a:endParaRPr lang="en-US" altLang="ja-JP" dirty="0" smtClean="0"/>
          </a:p>
          <a:p>
            <a:pPr marL="457200" lvl="1" indent="0">
              <a:buNone/>
            </a:pPr>
            <a:endParaRPr lang="en-US" altLang="ja-JP" sz="2400" dirty="0"/>
          </a:p>
          <a:p>
            <a:pPr marL="91440" lvl="2" indent="0">
              <a:spcBef>
                <a:spcPts val="0"/>
              </a:spcBef>
              <a:buNone/>
            </a:pPr>
            <a:endParaRPr lang="en-US" altLang="ja-JP" dirty="0"/>
          </a:p>
          <a:p>
            <a:pPr lvl="2">
              <a:buFont typeface="Wingdings" panose="05000000000000000000" pitchFamily="2" charset="2"/>
              <a:buChar char="ü"/>
            </a:pPr>
            <a:endParaRPr lang="en-US" altLang="ja-JP" dirty="0"/>
          </a:p>
          <a:p>
            <a:pPr marL="857250" lvl="2" indent="0">
              <a:buNone/>
            </a:pPr>
            <a:r>
              <a:rPr lang="en-US" altLang="ja-JP" dirty="0"/>
              <a:t>	</a:t>
            </a:r>
            <a:r>
              <a:rPr lang="en-US" altLang="ja-JP" dirty="0" smtClean="0"/>
              <a:t>				</a:t>
            </a:r>
          </a:p>
          <a:p>
            <a:endParaRPr lang="en-US" altLang="ja-JP" sz="2400" dirty="0" smtClean="0"/>
          </a:p>
          <a:p>
            <a:pPr>
              <a:buNone/>
            </a:pPr>
            <a:endParaRPr lang="en-US" altLang="ja-JP" sz="2400" dirty="0" smtClean="0"/>
          </a:p>
          <a:p>
            <a:pPr lvl="1"/>
            <a:endParaRPr lang="en-US" sz="2400" dirty="0" smtClean="0"/>
          </a:p>
          <a:p>
            <a:pPr lvl="1">
              <a:buNone/>
            </a:pPr>
            <a:endParaRPr lang="en-US" sz="2400" dirty="0" smtClean="0"/>
          </a:p>
          <a:p>
            <a:endParaRPr lang="en-US" sz="2400" dirty="0" smtClean="0"/>
          </a:p>
          <a:p>
            <a:pPr lvl="1"/>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606425"/>
            <a:ext cx="1600200" cy="215900"/>
          </a:xfrm>
        </p:spPr>
        <p:txBody>
          <a:bodyPr/>
          <a:lstStyle/>
          <a:p>
            <a:pPr>
              <a:defRPr/>
            </a:pPr>
            <a:fld id="{EAFF7C8D-ACC3-47AB-90A9-75731EADB2DA}" type="datetime1">
              <a:rPr lang="en-US" altLang="ko-KR" smtClean="0"/>
              <a:t>7/14/2017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1066800"/>
          </a:xfrm>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343012"/>
            <a:ext cx="8229600" cy="4843482"/>
          </a:xfrm>
        </p:spPr>
        <p:txBody>
          <a:bodyPr>
            <a:normAutofit lnSpcReduction="10000"/>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solidFill>
                  <a:schemeClr val="accent6"/>
                </a:solidFill>
              </a:rPr>
              <a:t>LB Comment resolution/ LB recirculation		        Nov. 16</a:t>
            </a:r>
          </a:p>
          <a:p>
            <a:r>
              <a:rPr lang="en-US" altLang="ko-KR" sz="2000" dirty="0" smtClean="0">
                <a:solidFill>
                  <a:schemeClr val="accent6"/>
                </a:solidFill>
              </a:rPr>
              <a:t>1</a:t>
            </a:r>
            <a:r>
              <a:rPr lang="en-US" altLang="ko-KR" sz="2000" baseline="30000" dirty="0" smtClean="0">
                <a:solidFill>
                  <a:schemeClr val="accent6"/>
                </a:solidFill>
              </a:rPr>
              <a:t>st</a:t>
            </a:r>
            <a:r>
              <a:rPr lang="en-US" altLang="ko-KR" sz="2000" dirty="0" smtClean="0">
                <a:solidFill>
                  <a:schemeClr val="accent6"/>
                </a:solidFill>
              </a:rPr>
              <a:t> Sponsor Ballot 			</a:t>
            </a:r>
            <a:r>
              <a:rPr lang="en-US" altLang="ko-KR" sz="2000" dirty="0">
                <a:solidFill>
                  <a:schemeClr val="accent6"/>
                </a:solidFill>
              </a:rPr>
              <a:t> </a:t>
            </a:r>
            <a:r>
              <a:rPr lang="en-US" altLang="ko-KR" sz="2000" dirty="0" smtClean="0">
                <a:solidFill>
                  <a:schemeClr val="accent6"/>
                </a:solidFill>
              </a:rPr>
              <a:t>                 April 10 – May 10, 17</a:t>
            </a:r>
          </a:p>
          <a:p>
            <a:r>
              <a:rPr lang="en-US" altLang="ko-KR" sz="2000" dirty="0" smtClean="0">
                <a:solidFill>
                  <a:schemeClr val="accent6"/>
                </a:solidFill>
              </a:rPr>
              <a:t>Sponsor Ballot recirculation                                     August - October</a:t>
            </a:r>
          </a:p>
          <a:p>
            <a:r>
              <a:rPr lang="en-US" altLang="ko-KR" sz="2000" dirty="0" err="1" smtClean="0"/>
              <a:t>RevCom</a:t>
            </a:r>
            <a:r>
              <a:rPr lang="en-US" altLang="ko-KR" sz="2000" dirty="0" smtClean="0"/>
              <a:t> submission 				 October,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7/14/2017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34158</TotalTime>
  <Words>640</Words>
  <Application>Microsoft Office PowerPoint</Application>
  <PresentationFormat>画面に合わせる (4:3)</PresentationFormat>
  <Paragraphs>158</Paragraphs>
  <Slides>11</Slides>
  <Notes>7</Notes>
  <HiddenSlides>0</HiddenSlides>
  <MMClips>0</MMClips>
  <ScaleCrop>false</ScaleCrop>
  <HeadingPairs>
    <vt:vector size="4" baseType="variant">
      <vt:variant>
        <vt:lpstr>テーマ</vt:lpstr>
      </vt:variant>
      <vt:variant>
        <vt:i4>2</vt:i4>
      </vt:variant>
      <vt:variant>
        <vt:lpstr>スライド タイトル</vt:lpstr>
      </vt:variant>
      <vt:variant>
        <vt:i4>11</vt:i4>
      </vt:variant>
    </vt:vector>
  </HeadingPairs>
  <TitlesOfParts>
    <vt:vector size="13" baseType="lpstr">
      <vt:lpstr>Blank Presentation</vt:lpstr>
      <vt:lpstr>Custom Design</vt:lpstr>
      <vt:lpstr>PowerPoint プレゼンテーション</vt:lpstr>
      <vt:lpstr>TG8 PAC Closing Report</vt:lpstr>
      <vt:lpstr>Meeting Objectives</vt:lpstr>
      <vt:lpstr>802.15.8 Sponsor Ballot History</vt:lpstr>
      <vt:lpstr>Achievements</vt:lpstr>
      <vt:lpstr>TG8 BRC Motion</vt:lpstr>
      <vt:lpstr>WG BRC Motion</vt:lpstr>
      <vt:lpstr>Plan for before September Interim</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1318</cp:revision>
  <cp:lastPrinted>1998-02-10T13:28:06Z</cp:lastPrinted>
  <dcterms:created xsi:type="dcterms:W3CDTF">1999-11-08T18:59:45Z</dcterms:created>
  <dcterms:modified xsi:type="dcterms:W3CDTF">2017-07-13T16:14:36Z</dcterms:modified>
</cp:coreProperties>
</file>