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62" r:id="rId4"/>
    <p:sldId id="263" r:id="rId5"/>
    <p:sldId id="274" r:id="rId6"/>
    <p:sldId id="342" r:id="rId7"/>
    <p:sldId id="343" r:id="rId8"/>
    <p:sldId id="344" r:id="rId9"/>
    <p:sldId id="333" r:id="rId10"/>
    <p:sldId id="332" r:id="rId11"/>
    <p:sldId id="345" r:id="rId12"/>
    <p:sldId id="33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July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15-17-0441-00-0000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7/15-17-0373-00-lpwa-update-on-etsi-ltn.pptx" TargetMode="External"/><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 Id="rId6" Type="http://schemas.openxmlformats.org/officeDocument/2006/relationships/hyperlink" Target="https://mentor.ieee.org/802.15/dcn/17/15-17-0346-00-lpwa-suitability-of-ieee-802-15-4k.pptx" TargetMode="External"/><Relationship Id="rId5" Type="http://schemas.openxmlformats.org/officeDocument/2006/relationships/hyperlink" Target="https://mentor.ieee.org/802.15/dcn/17/15-17-0248-00-lpwa-summary-of-ieee-std-802-15-4-lecim.docx" TargetMode="External"/><Relationship Id="rId4" Type="http://schemas.openxmlformats.org/officeDocument/2006/relationships/hyperlink" Target="https://mentor.ieee.org/802.15/dcn/17/15-17-0249-00-lpwa-lpwan-slides-ieee-802-15-ig-lpwa.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7/15-17-0417-01-lpwa-on-ietf-lpwan.pptx" TargetMode="External"/><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7/15-17-0375-00-lpwa-suitability-evaluation-of-fec-schemes.pptx" TargetMode="External"/><Relationship Id="rId2" Type="http://schemas.openxmlformats.org/officeDocument/2006/relationships/hyperlink" Target="https://mentor.ieee.org/802.15/dcn/17/15-17-0374-00-lpwa-suitability-evaluation-of-modulation-schem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379-00-lpwa-suitability-evaluation-of-network-topologies.pptx" TargetMode="External"/><Relationship Id="rId4" Type="http://schemas.openxmlformats.org/officeDocument/2006/relationships/hyperlink" Target="https://mentor.ieee.org/802.15/dcn/17/15-17-0376-01-lpwa-suitability-evaluation-of-connectivity.ppt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7/15-17-0377-00-lpwa-suitability-evaluation-of-encryption-schemes.pptx" TargetMode="External"/><Relationship Id="rId2" Type="http://schemas.openxmlformats.org/officeDocument/2006/relationships/hyperlink" Target="https://mentor.ieee.org/802.15/dcn/17/15-17-0378-00-lpwa-suitability-evaluation-of-mac-scheme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t>
            </a:r>
            <a:r>
              <a:rPr lang="en-US" altLang="en-US" sz="1600" dirty="0" smtClean="0">
                <a:solidFill>
                  <a:schemeClr val="tx2"/>
                </a:solidFill>
              </a:rPr>
              <a:t>Closing Report  </a:t>
            </a:r>
            <a:r>
              <a:rPr lang="en-US" altLang="en-US" sz="1600" dirty="0" smtClean="0">
                <a:solidFill>
                  <a:schemeClr val="tx2"/>
                </a:solidFill>
              </a:rPr>
              <a:t>July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13 </a:t>
            </a:r>
            <a:r>
              <a:rPr lang="en-US" altLang="en-US" sz="1600" dirty="0" smtClean="0">
                <a:solidFill>
                  <a:schemeClr val="tx2"/>
                </a:solidFill>
              </a:rPr>
              <a:t>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802.15 WG]</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Future Sessions</a:t>
            </a:r>
            <a:endParaRPr lang="en-US" dirty="0"/>
          </a:p>
        </p:txBody>
      </p:sp>
      <p:sp>
        <p:nvSpPr>
          <p:cNvPr id="3" name="Inhaltsplatzhalter 2"/>
          <p:cNvSpPr>
            <a:spLocks noGrp="1"/>
          </p:cNvSpPr>
          <p:nvPr>
            <p:ph idx="1"/>
          </p:nvPr>
        </p:nvSpPr>
        <p:spPr/>
        <p:txBody>
          <a:bodyPr/>
          <a:lstStyle/>
          <a:p>
            <a:r>
              <a:rPr lang="en-US" sz="2000" b="1" dirty="0" smtClean="0"/>
              <a:t>August 2017 Telephone Conference </a:t>
            </a:r>
          </a:p>
          <a:p>
            <a:pPr lvl="1"/>
            <a:r>
              <a:rPr lang="en-US" sz="1600" b="1" dirty="0" smtClean="0"/>
              <a:t>Proposed date: 3</a:t>
            </a:r>
            <a:r>
              <a:rPr lang="en-US" sz="1600" b="1" baseline="30000" dirty="0" smtClean="0"/>
              <a:t>rd</a:t>
            </a:r>
            <a:r>
              <a:rPr lang="en-US" sz="1600" b="1" dirty="0" smtClean="0"/>
              <a:t> August (Thursday), 17:00 CEST, 8:00AM PDT</a:t>
            </a:r>
            <a:endParaRPr lang="en-US" sz="1600" b="1" dirty="0" smtClean="0"/>
          </a:p>
          <a:p>
            <a:pPr lvl="1"/>
            <a:r>
              <a:rPr lang="en-US" sz="1800" dirty="0" smtClean="0"/>
              <a:t>Discussion on IG report draft</a:t>
            </a:r>
          </a:p>
          <a:p>
            <a:pPr lvl="1"/>
            <a:endParaRPr lang="en-US" sz="1800" dirty="0" smtClean="0"/>
          </a:p>
          <a:p>
            <a:r>
              <a:rPr lang="en-US" sz="2000" b="1" dirty="0"/>
              <a:t>September 2017 Interim (Waikoloa)</a:t>
            </a:r>
          </a:p>
          <a:p>
            <a:pPr lvl="1"/>
            <a:r>
              <a:rPr lang="en-US" sz="1800" dirty="0" smtClean="0"/>
              <a:t>Final </a:t>
            </a:r>
            <a:r>
              <a:rPr lang="en-US" sz="1800" dirty="0"/>
              <a:t>discussion on IG </a:t>
            </a:r>
            <a:r>
              <a:rPr lang="en-US" sz="1800" dirty="0" smtClean="0"/>
              <a:t>report</a:t>
            </a:r>
          </a:p>
          <a:p>
            <a:pPr lvl="1"/>
            <a:r>
              <a:rPr lang="en-US" sz="1800" dirty="0" smtClean="0"/>
              <a:t>Discussion on recommendation to IEEE</a:t>
            </a:r>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10</a:t>
            </a:fld>
            <a:endParaRPr lang="en-US" altLang="en-US" dirty="0"/>
          </a:p>
        </p:txBody>
      </p:sp>
    </p:spTree>
    <p:extLst>
      <p:ext uri="{BB962C8B-B14F-4D97-AF65-F5344CB8AC3E}">
        <p14:creationId xmlns:p14="http://schemas.microsoft.com/office/powerpoint/2010/main" val="4264232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smtClean="0"/>
              <a:t>Meeting minutes will be published in document 17/430</a:t>
            </a:r>
          </a:p>
          <a:p>
            <a:endParaRPr lang="en-US" sz="2400" dirty="0" smtClean="0"/>
          </a:p>
          <a:p>
            <a:r>
              <a:rPr lang="en-US" sz="2400" dirty="0" smtClean="0"/>
              <a:t>Special thanks to Charlie for writing the minutes!</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AECCCC10-95A5-4A40-B619-D8FBFD7D6646}" type="slidenum">
              <a:rPr lang="en-US" altLang="en-US" smtClean="0"/>
              <a:pPr>
                <a:defRPr/>
              </a:pPr>
              <a:t>11</a:t>
            </a:fld>
            <a:endParaRPr lang="en-US" altLang="en-US" dirty="0"/>
          </a:p>
        </p:txBody>
      </p:sp>
    </p:spTree>
    <p:extLst>
      <p:ext uri="{BB962C8B-B14F-4D97-AF65-F5344CB8AC3E}">
        <p14:creationId xmlns:p14="http://schemas.microsoft.com/office/powerpoint/2010/main" val="2458583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12</a:t>
            </a:fld>
            <a:endParaRPr lang="en-US" altLang="en-US"/>
          </a:p>
        </p:txBody>
      </p:sp>
    </p:spTree>
    <p:extLst>
      <p:ext uri="{BB962C8B-B14F-4D97-AF65-F5344CB8AC3E}">
        <p14:creationId xmlns:p14="http://schemas.microsoft.com/office/powerpoint/2010/main" val="2455193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Closing Report </a:t>
            </a:r>
            <a:r>
              <a:rPr lang="en-US" dirty="0" smtClean="0"/>
              <a:t>July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800" dirty="0" smtClean="0"/>
              <a:t>Contributions</a:t>
            </a:r>
          </a:p>
          <a:p>
            <a:r>
              <a:rPr lang="en-US" sz="2800" dirty="0" smtClean="0"/>
              <a:t>Liaison </a:t>
            </a:r>
            <a:r>
              <a:rPr lang="en-US" sz="2800" dirty="0" smtClean="0"/>
              <a:t>with ETSI LTN</a:t>
            </a:r>
          </a:p>
          <a:p>
            <a:r>
              <a:rPr lang="en-US" sz="2800" dirty="0" smtClean="0"/>
              <a:t>Technology Evaluation</a:t>
            </a:r>
            <a:endParaRPr lang="en-US" sz="2800" dirty="0" smtClean="0"/>
          </a:p>
          <a:p>
            <a:r>
              <a:rPr lang="en-US" sz="2800" dirty="0" smtClean="0"/>
              <a:t>Timeline</a:t>
            </a:r>
          </a:p>
          <a:p>
            <a:endParaRPr lang="en-US" sz="28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a:t>Approval of Vancouver Minutes</a:t>
            </a:r>
          </a:p>
          <a:p>
            <a:pPr lvl="1"/>
            <a:r>
              <a:rPr lang="en-US" sz="1400" dirty="0" smtClean="0"/>
              <a:t>Review </a:t>
            </a:r>
            <a:r>
              <a:rPr lang="en-US" sz="1400" dirty="0"/>
              <a:t>of Time Line</a:t>
            </a:r>
          </a:p>
          <a:p>
            <a:pPr lvl="1"/>
            <a:r>
              <a:rPr lang="en-US" sz="1400" dirty="0" smtClean="0"/>
              <a:t>Update </a:t>
            </a:r>
            <a:r>
              <a:rPr lang="en-US" sz="1400" dirty="0"/>
              <a:t>on Literature List</a:t>
            </a:r>
          </a:p>
          <a:p>
            <a:pPr lvl="1"/>
            <a:r>
              <a:rPr lang="en-US" sz="1400" dirty="0"/>
              <a:t>Outcome of Last IG LPWA Telcos</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1800" dirty="0"/>
              <a:t>Research Project “BATS</a:t>
            </a:r>
            <a:r>
              <a:rPr lang="en-US" sz="1800" dirty="0" smtClean="0"/>
              <a:t>”, </a:t>
            </a:r>
            <a:r>
              <a:rPr lang="en-US" sz="1800" dirty="0"/>
              <a:t>Joerg Robert (University Erlangen-</a:t>
            </a:r>
            <a:r>
              <a:rPr lang="en-US" sz="1800" dirty="0" err="1"/>
              <a:t>Nuernberg</a:t>
            </a:r>
            <a:r>
              <a:rPr lang="en-US" sz="1800" dirty="0" smtClean="0"/>
              <a:t>) 17/383 : </a:t>
            </a:r>
            <a:r>
              <a:rPr lang="en-US" sz="1800" dirty="0">
                <a:hlinkClick r:id="rId2"/>
              </a:rPr>
              <a:t>https://</a:t>
            </a:r>
            <a:r>
              <a:rPr lang="en-US" sz="1800" dirty="0" smtClean="0">
                <a:hlinkClick r:id="rId2"/>
              </a:rPr>
              <a:t>mentor.ieee.org/802.15/dcn/17/15-17-0383-00-lpwa-research-project-bats.pptx</a:t>
            </a:r>
            <a:endParaRPr lang="en-US" sz="1800" dirty="0" smtClean="0"/>
          </a:p>
          <a:p>
            <a:pPr marL="457200" indent="-457200">
              <a:buFont typeface="+mj-lt"/>
              <a:buAutoNum type="arabicPeriod"/>
            </a:pPr>
            <a:r>
              <a:rPr lang="en-US" sz="1800" dirty="0" smtClean="0"/>
              <a:t>Update on ETSI </a:t>
            </a:r>
            <a:r>
              <a:rPr lang="en-US" sz="1800" dirty="0"/>
              <a:t>LTN, Joerg Robert (University Erlangen-</a:t>
            </a:r>
            <a:r>
              <a:rPr lang="en-US" sz="1800" dirty="0" err="1"/>
              <a:t>Nuernberg</a:t>
            </a:r>
            <a:r>
              <a:rPr lang="en-US" sz="1800" dirty="0" smtClean="0"/>
              <a:t>) 17/373: </a:t>
            </a:r>
            <a:r>
              <a:rPr lang="en-US" sz="1800" dirty="0">
                <a:hlinkClick r:id="rId3"/>
              </a:rPr>
              <a:t>https://</a:t>
            </a:r>
            <a:r>
              <a:rPr lang="en-US" sz="1800" dirty="0" smtClean="0">
                <a:hlinkClick r:id="rId3"/>
              </a:rPr>
              <a:t>mentor.ieee.org/802.15/dcn/17/15-17-0373-00-lpwa-update-on-etsi-ltn.pptx</a:t>
            </a:r>
            <a:endParaRPr lang="en-US" sz="1800" dirty="0" smtClean="0"/>
          </a:p>
          <a:p>
            <a:pPr marL="457200" indent="-457200">
              <a:buFont typeface="+mj-lt"/>
              <a:buAutoNum type="arabicPeriod"/>
            </a:pPr>
            <a:r>
              <a:rPr lang="de-DE" sz="1800" dirty="0"/>
              <a:t>LPWAN_SLIDES-IEEE_802-15-IG_LPWA, Charlie Perkins (</a:t>
            </a:r>
            <a:r>
              <a:rPr lang="de-DE" sz="1800" dirty="0" err="1"/>
              <a:t>Futurewei</a:t>
            </a:r>
            <a:r>
              <a:rPr lang="de-DE" sz="1800" dirty="0" smtClean="0"/>
              <a:t>) 17/249: </a:t>
            </a:r>
            <a:r>
              <a:rPr lang="de-DE" sz="1800" dirty="0">
                <a:hlinkClick r:id="rId4"/>
              </a:rPr>
              <a:t>https://</a:t>
            </a:r>
            <a:r>
              <a:rPr lang="de-DE" sz="1800" dirty="0" smtClean="0">
                <a:hlinkClick r:id="rId4"/>
              </a:rPr>
              <a:t>mentor.ieee.org/802.15/dcn/17/15-17-0249-00-lpwa-lpwan-slides-ieee-802-15-ig-lpwa.pptx</a:t>
            </a:r>
            <a:endParaRPr lang="de-DE" sz="1800" dirty="0" smtClean="0"/>
          </a:p>
          <a:p>
            <a:pPr marL="457200" indent="-457200">
              <a:buFont typeface="+mj-lt"/>
              <a:buAutoNum type="arabicPeriod"/>
            </a:pPr>
            <a:r>
              <a:rPr lang="de-DE" sz="1800" dirty="0"/>
              <a:t>Summary of IEEE Std 802.15.4 LECIM, Pat </a:t>
            </a:r>
            <a:r>
              <a:rPr lang="de-DE" sz="1800" dirty="0" err="1"/>
              <a:t>Kinney</a:t>
            </a:r>
            <a:r>
              <a:rPr lang="de-DE" sz="1800" dirty="0"/>
              <a:t>, 17/248: </a:t>
            </a:r>
            <a:r>
              <a:rPr lang="de-DE" sz="1800" dirty="0">
                <a:hlinkClick r:id="rId5"/>
              </a:rPr>
              <a:t>https://</a:t>
            </a:r>
            <a:r>
              <a:rPr lang="de-DE" sz="1800" dirty="0" smtClean="0">
                <a:hlinkClick r:id="rId5"/>
              </a:rPr>
              <a:t>mentor.ieee.org/802.15/dcn/17/15-17-0248-00-lpwa-summary-of-ieee-std-802-15-4-lecim.docx</a:t>
            </a:r>
            <a:endParaRPr lang="de-DE" sz="1800" dirty="0" smtClean="0"/>
          </a:p>
          <a:p>
            <a:pPr marL="457200" indent="-457200">
              <a:buFont typeface="+mj-lt"/>
              <a:buAutoNum type="arabicPeriod"/>
            </a:pPr>
            <a:r>
              <a:rPr lang="de-DE" sz="1800" dirty="0" err="1" smtClean="0"/>
              <a:t>Suitability</a:t>
            </a:r>
            <a:r>
              <a:rPr lang="de-DE" sz="1800" dirty="0" smtClean="0"/>
              <a:t> </a:t>
            </a:r>
            <a:r>
              <a:rPr lang="de-DE" sz="1800" dirty="0"/>
              <a:t>of IEEE 802.15.4k, Joerg Robert (University Erlangen-</a:t>
            </a:r>
            <a:r>
              <a:rPr lang="de-DE" sz="1800" dirty="0" err="1"/>
              <a:t>Nuernberg</a:t>
            </a:r>
            <a:r>
              <a:rPr lang="de-DE" sz="1800" dirty="0"/>
              <a:t>), 17/346: </a:t>
            </a:r>
            <a:r>
              <a:rPr lang="de-DE" sz="1800" dirty="0">
                <a:hlinkClick r:id="rId6"/>
              </a:rPr>
              <a:t>https://</a:t>
            </a:r>
            <a:r>
              <a:rPr lang="de-DE" sz="1800" dirty="0" smtClean="0">
                <a:hlinkClick r:id="rId6"/>
              </a:rPr>
              <a:t>mentor.ieee.org/802.15/dcn/17/15-17-0346-00-lpwa-suitability-of-ieee-802-15-4k.pptx</a:t>
            </a:r>
            <a:endParaRPr lang="de-DE" sz="1800" dirty="0" smtClean="0"/>
          </a:p>
          <a:p>
            <a:pPr marL="457200" indent="-457200">
              <a:buFont typeface="+mj-lt"/>
              <a:buAutoNum type="arabicPeriod"/>
            </a:pPr>
            <a:endParaRPr lang="de-DE" sz="18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a:t>
            </a:r>
            <a:r>
              <a:rPr lang="de-DE" dirty="0" smtClean="0"/>
              <a:t>. </a:t>
            </a:r>
            <a:r>
              <a:rPr lang="en-US" dirty="0"/>
              <a:t>Submissions</a:t>
            </a:r>
            <a:endParaRPr lang="de-DE" dirty="0"/>
          </a:p>
        </p:txBody>
      </p:sp>
      <p:sp>
        <p:nvSpPr>
          <p:cNvPr id="3" name="Inhaltsplatzhalter 2"/>
          <p:cNvSpPr>
            <a:spLocks noGrp="1"/>
          </p:cNvSpPr>
          <p:nvPr>
            <p:ph idx="1"/>
          </p:nvPr>
        </p:nvSpPr>
        <p:spPr/>
        <p:txBody>
          <a:bodyPr/>
          <a:lstStyle/>
          <a:p>
            <a:pPr>
              <a:buFont typeface="+mj-lt"/>
              <a:buAutoNum type="arabicPeriod" startAt="6"/>
            </a:pPr>
            <a:r>
              <a:rPr lang="de-DE" sz="1800" dirty="0"/>
              <a:t>Packet Splitting </a:t>
            </a:r>
            <a:r>
              <a:rPr lang="de-DE" sz="1800" dirty="0" err="1"/>
              <a:t>for</a:t>
            </a:r>
            <a:r>
              <a:rPr lang="de-DE" sz="1800" dirty="0"/>
              <a:t> </a:t>
            </a:r>
            <a:r>
              <a:rPr lang="de-DE" sz="1800" dirty="0" err="1"/>
              <a:t>Improved</a:t>
            </a:r>
            <a:r>
              <a:rPr lang="de-DE" sz="1800" dirty="0"/>
              <a:t> </a:t>
            </a:r>
            <a:r>
              <a:rPr lang="de-DE" sz="1800" dirty="0" err="1"/>
              <a:t>Robustness</a:t>
            </a:r>
            <a:r>
              <a:rPr lang="de-DE" sz="1800" dirty="0"/>
              <a:t>, Joerg Robert (University Erlangen-</a:t>
            </a:r>
            <a:r>
              <a:rPr lang="de-DE" sz="1800" dirty="0" err="1"/>
              <a:t>Nuernberg</a:t>
            </a:r>
            <a:r>
              <a:rPr lang="de-DE" sz="1800" dirty="0"/>
              <a:t>), 17/344: </a:t>
            </a:r>
            <a:r>
              <a:rPr lang="de-DE" sz="1800" dirty="0">
                <a:hlinkClick r:id="rId2"/>
              </a:rPr>
              <a:t>https://</a:t>
            </a:r>
            <a:r>
              <a:rPr lang="de-DE" sz="1800" dirty="0" smtClean="0">
                <a:hlinkClick r:id="rId2"/>
              </a:rPr>
              <a:t>mentor.ieee.org/802.15/dcn/17/15-17-0344-00-lpwa-packet-splitting-for-improved-robustness.pptx</a:t>
            </a:r>
            <a:endParaRPr lang="de-DE" sz="1800" dirty="0" smtClean="0"/>
          </a:p>
          <a:p>
            <a:pPr>
              <a:buFont typeface="+mj-lt"/>
              <a:buAutoNum type="arabicPeriod" startAt="6"/>
            </a:pPr>
            <a:r>
              <a:rPr lang="en-US" sz="1800" dirty="0"/>
              <a:t>On IETF LPWAN </a:t>
            </a:r>
            <a:r>
              <a:rPr lang="en-US" sz="1800" dirty="0" smtClean="0"/>
              <a:t>, Pascal </a:t>
            </a:r>
            <a:r>
              <a:rPr lang="en-US" sz="1800" dirty="0" err="1"/>
              <a:t>Thubert</a:t>
            </a:r>
            <a:r>
              <a:rPr lang="en-US" sz="1800" dirty="0"/>
              <a:t> (Cisco Systems), 17/417r1: </a:t>
            </a:r>
            <a:br>
              <a:rPr lang="en-US" sz="1800" dirty="0"/>
            </a:br>
            <a:r>
              <a:rPr lang="en-US" sz="1800" dirty="0">
                <a:hlinkClick r:id="rId3"/>
              </a:rPr>
              <a:t>https://</a:t>
            </a:r>
            <a:r>
              <a:rPr lang="en-US" sz="1800" dirty="0" smtClean="0">
                <a:hlinkClick r:id="rId3"/>
              </a:rPr>
              <a:t>mentor.ieee.org/802.15/dcn/17/15-17-0417-01-lpwa-on-ietf-lpwan.pptx</a:t>
            </a:r>
            <a:endParaRPr lang="en-US" sz="1800" dirty="0" smtClean="0"/>
          </a:p>
          <a:p>
            <a:pPr>
              <a:buFont typeface="+mj-lt"/>
              <a:buAutoNum type="arabicPeriod" startAt="6"/>
            </a:pPr>
            <a:endParaRPr lang="en-US" sz="1800" dirty="0"/>
          </a:p>
          <a:p>
            <a:pPr>
              <a:buFont typeface="+mj-lt"/>
              <a:buAutoNum type="arabicPeriod" startAt="6"/>
            </a:pPr>
            <a:endParaRPr lang="de-DE" sz="1800" dirty="0" smtClean="0"/>
          </a:p>
          <a:p>
            <a:pPr>
              <a:buFont typeface="+mj-lt"/>
              <a:buAutoNum type="arabicPeriod" startAt="6"/>
            </a:pPr>
            <a:endParaRPr lang="de-DE" sz="1800" dirty="0"/>
          </a:p>
          <a:p>
            <a:endParaRPr lang="de-DE" sz="1800" dirty="0" smtClean="0"/>
          </a:p>
          <a:p>
            <a:endParaRPr lang="de-DE" sz="1800" dirty="0"/>
          </a:p>
        </p:txBody>
      </p:sp>
      <p:sp>
        <p:nvSpPr>
          <p:cNvPr id="4" name="Datumsplatzhalter 3"/>
          <p:cNvSpPr>
            <a:spLocks noGrp="1"/>
          </p:cNvSpPr>
          <p:nvPr>
            <p:ph type="dt" sz="half" idx="10"/>
          </p:nvPr>
        </p:nvSpPr>
        <p:spPr/>
        <p:txBody>
          <a:bodyPr/>
          <a:lstStyle/>
          <a:p>
            <a:pPr>
              <a:defRPr/>
            </a:pPr>
            <a:r>
              <a:rPr lang="en-US" altLang="en-US"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25731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Technology Evaluation</a:t>
            </a:r>
            <a:endParaRPr lang="de-DE" dirty="0"/>
          </a:p>
        </p:txBody>
      </p:sp>
      <p:sp>
        <p:nvSpPr>
          <p:cNvPr id="3" name="Inhaltsplatzhalter 2"/>
          <p:cNvSpPr>
            <a:spLocks noGrp="1"/>
          </p:cNvSpPr>
          <p:nvPr>
            <p:ph idx="1"/>
          </p:nvPr>
        </p:nvSpPr>
        <p:spPr/>
        <p:txBody>
          <a:bodyPr/>
          <a:lstStyle/>
          <a:p>
            <a:pPr>
              <a:buFont typeface="+mj-lt"/>
              <a:buAutoNum type="arabicPeriod"/>
            </a:pPr>
            <a:r>
              <a:rPr lang="en-US" sz="1800" dirty="0"/>
              <a:t>Suitability Evaluation of Modulation Schemes 17/347r0: </a:t>
            </a:r>
            <a:r>
              <a:rPr lang="en-US" sz="1800" dirty="0">
                <a:hlinkClick r:id="rId2"/>
              </a:rPr>
              <a:t>https://</a:t>
            </a:r>
            <a:r>
              <a:rPr lang="en-US" sz="1800" dirty="0" smtClean="0">
                <a:hlinkClick r:id="rId2"/>
              </a:rPr>
              <a:t>mentor.ieee.org/802.15/dcn/17/15-17-0374-00-lpwa-suitability-evaluation-of-modulation-schemes.pptx</a:t>
            </a:r>
            <a:endParaRPr lang="en-US" sz="1800" dirty="0"/>
          </a:p>
          <a:p>
            <a:pPr>
              <a:buFont typeface="+mj-lt"/>
              <a:buAutoNum type="arabicPeriod"/>
            </a:pPr>
            <a:r>
              <a:rPr lang="en-US" sz="1800" dirty="0" smtClean="0"/>
              <a:t>Suitability </a:t>
            </a:r>
            <a:r>
              <a:rPr lang="en-US" sz="1800" dirty="0"/>
              <a:t>Evaluation of FEC Schemes 17/375r0: </a:t>
            </a:r>
            <a:r>
              <a:rPr lang="en-US" sz="1800" dirty="0">
                <a:hlinkClick r:id="rId3"/>
              </a:rPr>
              <a:t>https://</a:t>
            </a:r>
            <a:r>
              <a:rPr lang="en-US" sz="1800" dirty="0" smtClean="0">
                <a:hlinkClick r:id="rId3"/>
              </a:rPr>
              <a:t>mentor.ieee.org/802.15/dcn/17/15-17-0375-00-lpwa-suitability-evaluation-of-fec-schemes.pptx</a:t>
            </a:r>
            <a:endParaRPr lang="en-US" sz="1800" dirty="0" smtClean="0"/>
          </a:p>
          <a:p>
            <a:pPr>
              <a:buFont typeface="+mj-lt"/>
              <a:buAutoNum type="arabicPeriod"/>
            </a:pPr>
            <a:r>
              <a:rPr lang="en-US" sz="1800" dirty="0" smtClean="0"/>
              <a:t>Suitability </a:t>
            </a:r>
            <a:r>
              <a:rPr lang="en-US" sz="1800" dirty="0"/>
              <a:t>Evaluation of Connectivity 17/376r1: </a:t>
            </a:r>
            <a:r>
              <a:rPr lang="en-US" sz="1800" dirty="0">
                <a:hlinkClick r:id="rId4"/>
              </a:rPr>
              <a:t>https://</a:t>
            </a:r>
            <a:r>
              <a:rPr lang="en-US" sz="1800" dirty="0" smtClean="0">
                <a:hlinkClick r:id="rId4"/>
              </a:rPr>
              <a:t>mentor.ieee.org/802.15/dcn/17/15-17-0376-01-lpwa-suitability-evaluation-of-connectivity.pptx</a:t>
            </a:r>
            <a:endParaRPr lang="en-US" sz="1800" dirty="0" smtClean="0"/>
          </a:p>
          <a:p>
            <a:pPr>
              <a:buFont typeface="+mj-lt"/>
              <a:buAutoNum type="arabicPeriod"/>
            </a:pPr>
            <a:r>
              <a:rPr lang="en-US" sz="1800" dirty="0"/>
              <a:t>Suitability Evaluation of Network Topologies 17/379, </a:t>
            </a:r>
            <a:r>
              <a:rPr lang="en-US" sz="1800" dirty="0">
                <a:hlinkClick r:id="rId5"/>
              </a:rPr>
              <a:t>https://</a:t>
            </a:r>
            <a:r>
              <a:rPr lang="en-US" sz="1800" dirty="0" smtClean="0">
                <a:hlinkClick r:id="rId5"/>
              </a:rPr>
              <a:t>mentor.ieee.org/802.15/dcn/17/15-17-0379-00-lpwa-suitability-evaluation-of-network-topologies.pptx</a:t>
            </a:r>
            <a:endParaRPr lang="en-US" sz="1800" dirty="0" smtClean="0"/>
          </a:p>
        </p:txBody>
      </p:sp>
      <p:sp>
        <p:nvSpPr>
          <p:cNvPr id="4" name="Datumsplatzhalter 3"/>
          <p:cNvSpPr>
            <a:spLocks noGrp="1"/>
          </p:cNvSpPr>
          <p:nvPr>
            <p:ph type="dt" sz="half" idx="10"/>
          </p:nvPr>
        </p:nvSpPr>
        <p:spPr/>
        <p:txBody>
          <a:bodyPr/>
          <a:lstStyle/>
          <a:p>
            <a:pPr>
              <a:defRPr/>
            </a:pPr>
            <a:r>
              <a:rPr lang="en-US" altLang="en-US"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972179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a:t>
            </a:r>
            <a:r>
              <a:rPr lang="de-DE" dirty="0" smtClean="0"/>
              <a:t>. Technology Evaluation</a:t>
            </a:r>
            <a:endParaRPr lang="de-DE" dirty="0"/>
          </a:p>
        </p:txBody>
      </p:sp>
      <p:sp>
        <p:nvSpPr>
          <p:cNvPr id="3" name="Inhaltsplatzhalter 2"/>
          <p:cNvSpPr>
            <a:spLocks noGrp="1"/>
          </p:cNvSpPr>
          <p:nvPr>
            <p:ph idx="1"/>
          </p:nvPr>
        </p:nvSpPr>
        <p:spPr/>
        <p:txBody>
          <a:bodyPr/>
          <a:lstStyle/>
          <a:p>
            <a:pPr>
              <a:buFont typeface="+mj-lt"/>
              <a:buAutoNum type="arabicPeriod" startAt="5"/>
            </a:pPr>
            <a:r>
              <a:rPr lang="en-US" sz="1800" dirty="0" smtClean="0"/>
              <a:t>Suitability </a:t>
            </a:r>
            <a:r>
              <a:rPr lang="en-US" sz="1800" dirty="0"/>
              <a:t>Evaluation of MAC Schemes 17/378, </a:t>
            </a:r>
            <a:r>
              <a:rPr lang="en-US" sz="1800" dirty="0">
                <a:hlinkClick r:id="rId2"/>
              </a:rPr>
              <a:t>https://</a:t>
            </a:r>
            <a:r>
              <a:rPr lang="en-US" sz="1800" dirty="0" smtClean="0">
                <a:hlinkClick r:id="rId2"/>
              </a:rPr>
              <a:t>mentor.ieee.org/802.15/dcn/17/15-17-0378-00-lpwa-suitability-evaluation-of-mac-schemes.pptx</a:t>
            </a:r>
            <a:endParaRPr lang="en-US" sz="1800" dirty="0" smtClean="0"/>
          </a:p>
          <a:p>
            <a:pPr>
              <a:buFont typeface="+mj-lt"/>
              <a:buAutoNum type="arabicPeriod" startAt="5"/>
            </a:pPr>
            <a:r>
              <a:rPr lang="en-US" sz="1800" dirty="0"/>
              <a:t>Suitability Evaluation of Encryption Schemes 17/377, </a:t>
            </a:r>
            <a:r>
              <a:rPr lang="en-US" sz="1800" dirty="0">
                <a:hlinkClick r:id="rId3"/>
              </a:rPr>
              <a:t>https://</a:t>
            </a:r>
            <a:r>
              <a:rPr lang="en-US" sz="1800" dirty="0" smtClean="0">
                <a:hlinkClick r:id="rId3"/>
              </a:rPr>
              <a:t>mentor.ieee.org/802.15/dcn/17/15-17-0377-00-lpwa-suitability-evaluation-of-encryption-schemes.pptx</a:t>
            </a:r>
            <a:endParaRPr lang="en-US" sz="1800" dirty="0" smtClean="0"/>
          </a:p>
          <a:p>
            <a:endParaRPr lang="en-US" sz="1800" dirty="0"/>
          </a:p>
          <a:p>
            <a:endParaRPr lang="en-US" sz="1800" dirty="0" smtClean="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a:p>
          <a:p>
            <a:endParaRPr lang="en-US" sz="1800" dirty="0"/>
          </a:p>
          <a:p>
            <a:endParaRPr lang="en-US" sz="1800" dirty="0"/>
          </a:p>
          <a:p>
            <a:endParaRPr lang="de-DE" sz="1800" dirty="0"/>
          </a:p>
        </p:txBody>
      </p:sp>
      <p:sp>
        <p:nvSpPr>
          <p:cNvPr id="4" name="Datumsplatzhalter 3"/>
          <p:cNvSpPr>
            <a:spLocks noGrp="1"/>
          </p:cNvSpPr>
          <p:nvPr>
            <p:ph type="dt" sz="half" idx="10"/>
          </p:nvPr>
        </p:nvSpPr>
        <p:spPr/>
        <p:txBody>
          <a:bodyPr/>
          <a:lstStyle/>
          <a:p>
            <a:pPr>
              <a:defRPr/>
            </a:pPr>
            <a:r>
              <a:rPr lang="en-US" altLang="en-US"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718315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smtClean="0"/>
              <a:t>Copy discussed items to report document</a:t>
            </a:r>
          </a:p>
          <a:p>
            <a:r>
              <a:rPr lang="en-US" sz="2400" dirty="0" smtClean="0"/>
              <a:t>Agree on 802.15.4k suitability</a:t>
            </a:r>
          </a:p>
          <a:p>
            <a:pPr>
              <a:buFont typeface="Wingdings"/>
              <a:buChar char="è"/>
            </a:pPr>
            <a:r>
              <a:rPr lang="en-US" sz="2400" dirty="0" smtClean="0">
                <a:sym typeface="Wingdings" panose="05000000000000000000" pitchFamily="2" charset="2"/>
              </a:rPr>
              <a:t>Indicate use-cases (defined in 16/770r5) that are currently not supported and are highly suitable for LPWAN</a:t>
            </a:r>
          </a:p>
          <a:p>
            <a:pPr>
              <a:buFont typeface="Wingdings"/>
              <a:buChar char="è"/>
            </a:pPr>
            <a:endParaRPr lang="en-US" sz="2400" dirty="0" smtClean="0"/>
          </a:p>
          <a:p>
            <a:r>
              <a:rPr lang="en-US" sz="2400" dirty="0" smtClean="0"/>
              <a:t>Finalize IG report</a:t>
            </a:r>
          </a:p>
          <a:p>
            <a:r>
              <a:rPr lang="en-US" sz="2400" dirty="0" smtClean="0"/>
              <a:t>Agree on recommendations to IEEE</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9</a:t>
            </a:fld>
            <a:endParaRPr lang="en-US" altLang="en-US" dirty="0"/>
          </a:p>
        </p:txBody>
      </p:sp>
    </p:spTree>
    <p:extLst>
      <p:ext uri="{BB962C8B-B14F-4D97-AF65-F5344CB8AC3E}">
        <p14:creationId xmlns:p14="http://schemas.microsoft.com/office/powerpoint/2010/main" val="3359454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502</Words>
  <Application>Microsoft Office PowerPoint</Application>
  <PresentationFormat>Bildschirmpräsentation (4:3)</PresentationFormat>
  <Paragraphs>132</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IEEE-P802_15_Rbt</vt:lpstr>
      <vt:lpstr>PowerPoint-Präsentation</vt:lpstr>
      <vt:lpstr>802.15 IG LPWA Closing Report July 2017 Plenary</vt:lpstr>
      <vt:lpstr>Main Agenda Items for the Week</vt:lpstr>
      <vt:lpstr>Agenda</vt:lpstr>
      <vt:lpstr>Submissions</vt:lpstr>
      <vt:lpstr>cont. Submissions</vt:lpstr>
      <vt:lpstr>Technology Evaluation</vt:lpstr>
      <vt:lpstr>cont. Technology Evaluation</vt:lpstr>
      <vt:lpstr>Next Steps</vt:lpstr>
      <vt:lpstr>Future Sessions</vt:lpstr>
      <vt:lpstr>Meeting Minutes</vt:lpstr>
      <vt:lpstr>Thank You for Your Interest!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211</cp:revision>
  <cp:lastPrinted>1998-02-10T13:28:06Z</cp:lastPrinted>
  <dcterms:created xsi:type="dcterms:W3CDTF">2017-03-12T21:31:02Z</dcterms:created>
  <dcterms:modified xsi:type="dcterms:W3CDTF">2017-07-13T15:55:26Z</dcterms:modified>
</cp:coreProperties>
</file>