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313" r:id="rId2"/>
    <p:sldId id="315" r:id="rId3"/>
    <p:sldId id="316"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00"/>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922"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F42EF-0A52-409B-8CFE-331989EAA8AD}" type="datetimeFigureOut">
              <a:rPr kumimoji="1" lang="ja-JP" altLang="en-US" smtClean="0"/>
              <a:t>2017/7/14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22377C-1BDD-4418-8A66-C0552657AEFF}" type="slidenum">
              <a:rPr kumimoji="1" lang="ja-JP" altLang="en-US" smtClean="0"/>
              <a:t>‹#›</a:t>
            </a:fld>
            <a:endParaRPr kumimoji="1" lang="ja-JP" altLang="en-US"/>
          </a:p>
        </p:txBody>
      </p:sp>
    </p:spTree>
    <p:extLst>
      <p:ext uri="{BB962C8B-B14F-4D97-AF65-F5344CB8AC3E}">
        <p14:creationId xmlns:p14="http://schemas.microsoft.com/office/powerpoint/2010/main" val="21046456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22377C-1BDD-4418-8A66-C0552657AEFF}" type="slidenum">
              <a:rPr kumimoji="1" lang="ja-JP" altLang="en-US" smtClean="0"/>
              <a:t>1</a:t>
            </a:fld>
            <a:endParaRPr kumimoji="1" lang="ja-JP" altLang="en-US"/>
          </a:p>
        </p:txBody>
      </p:sp>
    </p:spTree>
    <p:extLst>
      <p:ext uri="{BB962C8B-B14F-4D97-AF65-F5344CB8AC3E}">
        <p14:creationId xmlns:p14="http://schemas.microsoft.com/office/powerpoint/2010/main" val="1807678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
        <p:nvSpPr>
          <p:cNvPr id="7" name="コンテンツ プレースホルダー 6"/>
          <p:cNvSpPr>
            <a:spLocks noGrp="1"/>
          </p:cNvSpPr>
          <p:nvPr>
            <p:ph sz="quarter" idx="13"/>
          </p:nvPr>
        </p:nvSpPr>
        <p:spPr>
          <a:xfrm>
            <a:off x="679450" y="1580519"/>
            <a:ext cx="7778750" cy="479000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panose="020B0600070205080204" pitchFamily="50" charset="-128"/>
              </a:defRPr>
            </a:lvl1pPr>
          </a:lstStyle>
          <a:p>
            <a:r>
              <a:rPr lang="en-US" altLang="ja-JP" dirty="0" smtClean="0"/>
              <a:t>July </a:t>
            </a:r>
            <a:r>
              <a:rPr lang="en-US" altLang="ja-JP" dirty="0"/>
              <a:t>2017</a:t>
            </a:r>
            <a:endParaRPr lang="ja-JP" altLang="en-US" dirty="0"/>
          </a:p>
        </p:txBody>
      </p:sp>
    </p:spTree>
    <p:extLst>
      <p:ext uri="{BB962C8B-B14F-4D97-AF65-F5344CB8AC3E}">
        <p14:creationId xmlns:p14="http://schemas.microsoft.com/office/powerpoint/2010/main" val="410302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Tree>
    <p:extLst>
      <p:ext uri="{BB962C8B-B14F-4D97-AF65-F5344CB8AC3E}">
        <p14:creationId xmlns:p14="http://schemas.microsoft.com/office/powerpoint/2010/main" val="1116252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r>
              <a:rPr lang="en-US" altLang="ja-JP"/>
              <a:t>Hideki Aoyama (Panasonic)</a:t>
            </a:r>
            <a:endParaRPr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lang="ja-JP" altLang="en-US" smtClean="0"/>
              <a:pPr/>
              <a:t>‹#›</a:t>
            </a:fld>
            <a:endParaRPr lang="ja-JP" altLang="en-US" dirty="0"/>
          </a:p>
        </p:txBody>
      </p:sp>
    </p:spTree>
    <p:extLst>
      <p:ext uri="{BB962C8B-B14F-4D97-AF65-F5344CB8AC3E}">
        <p14:creationId xmlns:p14="http://schemas.microsoft.com/office/powerpoint/2010/main" val="26613742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25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574464"/>
            <a:ext cx="7772400" cy="4521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panose="020B0600070205080204" pitchFamily="50" charset="-128"/>
              </a:defRPr>
            </a:lvl1pPr>
          </a:lstStyle>
          <a:p>
            <a:r>
              <a:rPr lang="en-US" altLang="ja-JP" dirty="0" smtClean="0"/>
              <a:t>July </a:t>
            </a:r>
            <a:r>
              <a:rPr lang="en-US" altLang="ja-JP" dirty="0"/>
              <a:t>2017</a:t>
            </a:r>
            <a:endParaRPr lang="ja-JP"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mn-lt"/>
                <a:ea typeface="ＭＳ Ｐゴシック" panose="020B0600070205080204" pitchFamily="50" charset="-128"/>
              </a:defRPr>
            </a:lvl1pPr>
          </a:lstStyle>
          <a:p>
            <a:r>
              <a:rPr lang="en-US" altLang="ja-JP"/>
              <a:t>Hideki Aoyama (Panasonic)</a:t>
            </a:r>
            <a:endParaRPr lang="ja-JP" altLang="en-US"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atin typeface="+mn-lt"/>
                <a:ea typeface="ＭＳ Ｐゴシック" panose="020B0600070205080204" pitchFamily="50" charset="-128"/>
              </a:defRPr>
            </a:lvl1pPr>
          </a:lstStyle>
          <a:p>
            <a:fld id="{FC5B63B5-0E23-404E-B554-7C1A08338C75}" type="slidenum">
              <a:rPr lang="ja-JP" altLang="en-US" smtClean="0"/>
              <a:pPr/>
              <a:t>‹#›</a:t>
            </a:fld>
            <a:endParaRPr lang="ja-JP" alt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711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sz="1200" dirty="0">
                <a:latin typeface="+mn-lt"/>
                <a:ea typeface="ＭＳ Ｐゴシック" panose="020B0600070205080204"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1" name="Rectangle 6"/>
          <p:cNvSpPr txBox="1">
            <a:spLocks noChangeArrowheads="1"/>
          </p:cNvSpPr>
          <p:nvPr userDrawn="1"/>
        </p:nvSpPr>
        <p:spPr bwMode="auto">
          <a:xfrm>
            <a:off x="4138848" y="6480356"/>
            <a:ext cx="317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ja-JP"/>
            </a:defPPr>
            <a:lvl1pPr marL="0" algn="ctr" defTabSz="914400" rtl="0" eaLnBrk="1" latinLnBrk="0" hangingPunct="1">
              <a:defRPr kumimoji="1" sz="1200" kern="1200">
                <a:solidFill>
                  <a:schemeClr val="tx1"/>
                </a:solidFill>
                <a:latin typeface="+mn-lt"/>
                <a:ea typeface="ＭＳ Ｐゴシック" panose="020B060007020508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latin typeface="+mn-lt"/>
              </a:rPr>
              <a:t>Slide</a:t>
            </a:r>
            <a:endParaRPr lang="ja-JP" altLang="en-US" dirty="0">
              <a:latin typeface="+mn-lt"/>
            </a:endParaRPr>
          </a:p>
        </p:txBody>
      </p:sp>
      <p:sp>
        <p:nvSpPr>
          <p:cNvPr id="2" name="テキスト ボックス 1"/>
          <p:cNvSpPr txBox="1"/>
          <p:nvPr userDrawn="1"/>
        </p:nvSpPr>
        <p:spPr>
          <a:xfrm>
            <a:off x="5525987" y="332015"/>
            <a:ext cx="2932213" cy="307777"/>
          </a:xfrm>
          <a:prstGeom prst="rect">
            <a:avLst/>
          </a:prstGeom>
          <a:noFill/>
        </p:spPr>
        <p:txBody>
          <a:bodyPr wrap="none" rtlCol="0">
            <a:spAutoFit/>
          </a:bodyPr>
          <a:lstStyle/>
          <a:p>
            <a:pPr marL="0" marR="0" lvl="4" indent="0" algn="l" defTabSz="914400" rtl="0" eaLnBrk="1" fontAlgn="auto" latinLnBrk="0" hangingPunct="1">
              <a:lnSpc>
                <a:spcPct val="100000"/>
              </a:lnSpc>
              <a:spcBef>
                <a:spcPts val="0"/>
              </a:spcBef>
              <a:spcAft>
                <a:spcPts val="0"/>
              </a:spcAft>
              <a:buClrTx/>
              <a:buSzTx/>
              <a:buFontTx/>
              <a:buNone/>
              <a:tabLst/>
              <a:defRPr/>
            </a:pPr>
            <a:r>
              <a:rPr lang="en-US" altLang="ja-JP" sz="1400" b="1" dirty="0">
                <a:latin typeface="+mn-lt"/>
                <a:ea typeface="ＭＳ Ｐゴシック" panose="020B0600070205080204" pitchFamily="50" charset="-128"/>
              </a:rPr>
              <a:t>doc.: IEEE 802.</a:t>
            </a:r>
            <a:r>
              <a:rPr lang="en-US" altLang="ja-JP" sz="1400" b="1" dirty="0">
                <a:effectLst/>
                <a:latin typeface="+mn-lt"/>
              </a:rPr>
              <a:t> </a:t>
            </a:r>
            <a:r>
              <a:rPr lang="en-US" altLang="ja-JP" sz="1400" b="1" dirty="0" smtClean="0">
                <a:effectLst/>
                <a:latin typeface="+mn-lt"/>
              </a:rPr>
              <a:t>15-17-0439-00-007a</a:t>
            </a:r>
            <a:endParaRPr lang="en-US" altLang="ja-JP" sz="1400" b="1" dirty="0">
              <a:latin typeface="+mn-lt"/>
              <a:ea typeface="ＭＳ Ｐゴシック" panose="020B0600070205080204" pitchFamily="50" charset="-128"/>
            </a:endParaRPr>
          </a:p>
        </p:txBody>
      </p:sp>
    </p:spTree>
    <p:extLst>
      <p:ext uri="{BB962C8B-B14F-4D97-AF65-F5344CB8AC3E}">
        <p14:creationId xmlns:p14="http://schemas.microsoft.com/office/powerpoint/2010/main" val="1579998992"/>
      </p:ext>
    </p:extLst>
  </p:cSld>
  <p:clrMap bg1="lt1" tx1="dk1" bg2="lt2" tx2="dk2" accent1="accent1" accent2="accent2" accent3="accent3" accent4="accent4" accent5="accent5" accent6="accent6" hlink="hlink" folHlink="folHlink"/>
  <p:sldLayoutIdLst>
    <p:sldLayoutId id="2147483682" r:id="rId1"/>
    <p:sldLayoutId id="2147483680" r:id="rId2"/>
    <p:sldLayoutId id="2147483681" r:id="rId3"/>
  </p:sldLayoutIdLst>
  <p:hf hdr="0"/>
  <p:txStyles>
    <p:titleStyle>
      <a:lvl1pPr algn="ctr" rtl="0" eaLnBrk="1" fontAlgn="base" hangingPunct="1">
        <a:spcBef>
          <a:spcPct val="0"/>
        </a:spcBef>
        <a:spcAft>
          <a:spcPct val="0"/>
        </a:spcAft>
        <a:defRPr kumimoji="1" sz="2800" kern="12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28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0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18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677214" y="909529"/>
            <a:ext cx="7713372" cy="4739759"/>
          </a:xfrm>
          <a:prstGeom prst="rect">
            <a:avLst/>
          </a:prstGeom>
          <a:noFill/>
          <a:ln w="12700">
            <a:noFill/>
            <a:miter lim="800000"/>
            <a:headEnd type="none" w="sm" len="sm"/>
            <a:tailEnd type="none" w="sm" len="sm"/>
          </a:ln>
          <a:effectLst/>
        </p:spPr>
        <p:txBody>
          <a:bodyPr wrap="square">
            <a:spAutoFit/>
          </a:bodyPr>
          <a:lstStyle/>
          <a:p>
            <a:pPr marL="739775" indent="-739775" algn="ctr" eaLnBrk="0" hangingPunct="0">
              <a:spcAft>
                <a:spcPts val="1200"/>
              </a:spcAft>
            </a:pPr>
            <a:r>
              <a:rPr lang="en-US" sz="1600" b="1" u="sng" dirty="0">
                <a:solidFill>
                  <a:schemeClr val="tx2"/>
                </a:solidFill>
                <a:effectLst>
                  <a:outerShdw blurRad="38100" dist="38100" dir="2700000" algn="tl">
                    <a:srgbClr val="C0C0C0"/>
                  </a:outerShdw>
                </a:effectLst>
              </a:rPr>
              <a:t>Project: IEEE P802.15 Working Group for Wireless Personal Area Networks (WPANs)</a:t>
            </a:r>
            <a:endParaRPr lang="en-US" sz="1400" dirty="0">
              <a:solidFill>
                <a:schemeClr val="tx2"/>
              </a:solidFill>
            </a:endParaRPr>
          </a:p>
          <a:p>
            <a:pPr marL="739775" indent="-739775" eaLnBrk="0" hangingPunct="0">
              <a:spcBef>
                <a:spcPts val="1200"/>
              </a:spcBef>
            </a:pPr>
            <a:endParaRPr lang="en-US" sz="1400" b="1" dirty="0">
              <a:solidFill>
                <a:schemeClr val="tx2"/>
              </a:solidFill>
            </a:endParaRPr>
          </a:p>
          <a:p>
            <a:pPr marL="739775" indent="-739775" eaLnBrk="0" hangingPunct="0">
              <a:spcBef>
                <a:spcPts val="1200"/>
              </a:spcBef>
            </a:pPr>
            <a:r>
              <a:rPr lang="en-US" sz="1400" b="1" dirty="0">
                <a:solidFill>
                  <a:schemeClr val="tx2"/>
                </a:solidFill>
              </a:rPr>
              <a:t>Submission Title: </a:t>
            </a:r>
            <a:r>
              <a:rPr lang="en-US" sz="1400" dirty="0" smtClean="0">
                <a:solidFill>
                  <a:schemeClr val="tx2"/>
                </a:solidFill>
              </a:rPr>
              <a:t>Proposal for schedule for the next meeting</a:t>
            </a:r>
            <a:endParaRPr lang="en-US" sz="1400" dirty="0">
              <a:solidFill>
                <a:schemeClr val="tx2"/>
              </a:solidFill>
            </a:endParaRPr>
          </a:p>
          <a:p>
            <a:pPr marL="739775" indent="-739775" eaLnBrk="0" hangingPunct="0">
              <a:spcBef>
                <a:spcPts val="1200"/>
              </a:spcBef>
            </a:pPr>
            <a:r>
              <a:rPr lang="en-US" sz="1400" b="1" dirty="0">
                <a:solidFill>
                  <a:schemeClr val="tx2"/>
                </a:solidFill>
              </a:rPr>
              <a:t>Date Submitted</a:t>
            </a:r>
            <a:r>
              <a:rPr lang="en-US" sz="1400" b="1" dirty="0"/>
              <a:t>: </a:t>
            </a:r>
            <a:r>
              <a:rPr lang="en-US" sz="1400" dirty="0" smtClean="0"/>
              <a:t>July, 2017</a:t>
            </a:r>
            <a:endParaRPr lang="en-US" sz="1400" dirty="0">
              <a:solidFill>
                <a:schemeClr val="tx2"/>
              </a:solidFill>
            </a:endParaRPr>
          </a:p>
          <a:p>
            <a:pPr marL="739775" indent="-739775" eaLnBrk="0" hangingPunct="0">
              <a:spcBef>
                <a:spcPts val="1200"/>
              </a:spcBef>
            </a:pPr>
            <a:r>
              <a:rPr lang="en-US" sz="1400" b="1" dirty="0">
                <a:solidFill>
                  <a:schemeClr val="tx2"/>
                </a:solidFill>
              </a:rPr>
              <a:t>Source:</a:t>
            </a:r>
            <a:r>
              <a:rPr lang="en-US" sz="1400" dirty="0">
                <a:solidFill>
                  <a:schemeClr val="tx2"/>
                </a:solidFill>
              </a:rPr>
              <a:t>	</a:t>
            </a:r>
            <a:r>
              <a:rPr lang="en-US" sz="1400" dirty="0"/>
              <a:t>Hideki Aoyama</a:t>
            </a:r>
            <a:br>
              <a:rPr lang="en-US" sz="1400" dirty="0"/>
            </a:br>
            <a:r>
              <a:rPr lang="en-US" altLang="ko-KR" sz="1400" dirty="0"/>
              <a:t>Panasonic Corporation</a:t>
            </a:r>
            <a:br>
              <a:rPr lang="en-US" altLang="ko-KR" sz="1400" dirty="0"/>
            </a:br>
            <a:r>
              <a:rPr lang="en-US" altLang="ko-KR" sz="1400" dirty="0"/>
              <a:t>contact: </a:t>
            </a:r>
            <a:r>
              <a:rPr lang="en-US" altLang="ja-JP" sz="1400" dirty="0"/>
              <a:t>aoyama.hideki@jp.panasonic.com</a:t>
            </a:r>
            <a:endParaRPr lang="en-US" altLang="ko-KR" sz="1400" dirty="0"/>
          </a:p>
          <a:p>
            <a:pPr marL="739775" indent="-739775" eaLnBrk="0" hangingPunct="0">
              <a:spcBef>
                <a:spcPts val="1200"/>
              </a:spcBef>
            </a:pPr>
            <a:r>
              <a:rPr lang="en-US" sz="1400" b="1" dirty="0">
                <a:solidFill>
                  <a:schemeClr val="tx2"/>
                </a:solidFill>
              </a:rPr>
              <a:t>Abstract: </a:t>
            </a:r>
            <a:r>
              <a:rPr lang="en-US" altLang="ja-JP" sz="1400" dirty="0">
                <a:solidFill>
                  <a:schemeClr val="tx2"/>
                </a:solidFill>
              </a:rPr>
              <a:t>Proposal for schedule for the next meeting</a:t>
            </a:r>
            <a:endParaRPr lang="en-US" sz="1400" dirty="0" smtClean="0">
              <a:solidFill>
                <a:schemeClr val="tx2"/>
              </a:solidFill>
            </a:endParaRPr>
          </a:p>
          <a:p>
            <a:pPr marL="739775" indent="-739775" eaLnBrk="0" hangingPunct="0">
              <a:spcBef>
                <a:spcPts val="1200"/>
              </a:spcBef>
            </a:pPr>
            <a:r>
              <a:rPr lang="en-US" sz="1400" b="1" dirty="0" smtClean="0">
                <a:solidFill>
                  <a:schemeClr val="tx2"/>
                </a:solidFill>
              </a:rPr>
              <a:t>Purpose:</a:t>
            </a:r>
            <a:r>
              <a:rPr lang="en-US" sz="1400" dirty="0" smtClean="0">
                <a:solidFill>
                  <a:schemeClr val="tx2"/>
                </a:solidFill>
              </a:rPr>
              <a:t> </a:t>
            </a:r>
            <a:r>
              <a:rPr lang="en-US" altLang="ja-JP" sz="1400" dirty="0" smtClean="0">
                <a:solidFill>
                  <a:schemeClr val="tx2"/>
                </a:solidFill>
              </a:rPr>
              <a:t>Support drafting the standard document</a:t>
            </a:r>
            <a:endParaRPr lang="en-US" sz="1400" dirty="0" smtClean="0">
              <a:solidFill>
                <a:schemeClr val="tx2"/>
              </a:solidFill>
            </a:endParaRPr>
          </a:p>
          <a:p>
            <a:pPr marL="739775" indent="-739775" eaLnBrk="0" hangingPunct="0">
              <a:spcBef>
                <a:spcPts val="1200"/>
              </a:spcBef>
            </a:pPr>
            <a:r>
              <a:rPr lang="en-US" sz="1400" b="1" dirty="0" smtClean="0">
                <a:solidFill>
                  <a:schemeClr val="tx2"/>
                </a:solidFill>
              </a:rPr>
              <a:t>Notice</a:t>
            </a:r>
            <a:r>
              <a:rPr lang="en-US" sz="1400" b="1" dirty="0">
                <a:solidFill>
                  <a:schemeClr val="tx2"/>
                </a:solidFill>
              </a:rPr>
              <a:t>:</a:t>
            </a:r>
            <a:r>
              <a:rPr lang="en-US" sz="14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spcBef>
                <a:spcPts val="1200"/>
              </a:spcBef>
            </a:pPr>
            <a:r>
              <a:rPr lang="en-US" sz="1400" b="1" dirty="0">
                <a:solidFill>
                  <a:schemeClr val="tx2"/>
                </a:solidFill>
              </a:rPr>
              <a:t>Release:</a:t>
            </a:r>
            <a:r>
              <a:rPr lang="en-US" sz="1400" dirty="0">
                <a:solidFill>
                  <a:schemeClr val="tx2"/>
                </a:solidFill>
              </a:rPr>
              <a:t>	 The contributor acknowledges and accepts that this contribution becomes the property of IEEE and may be made publicly available by P802.15.	</a:t>
            </a:r>
          </a:p>
        </p:txBody>
      </p:sp>
      <p:sp>
        <p:nvSpPr>
          <p:cNvPr id="3" name="フッター プレースホルダー 2"/>
          <p:cNvSpPr>
            <a:spLocks noGrp="1"/>
          </p:cNvSpPr>
          <p:nvPr>
            <p:ph type="ftr" sz="quarter" idx="11"/>
          </p:nvPr>
        </p:nvSpPr>
        <p:spPr/>
        <p:txBody>
          <a:bodyPr/>
          <a:lstStyle/>
          <a:p>
            <a:r>
              <a:rPr kumimoji="1" lang="en-US" altLang="ja-JP"/>
              <a:t>Hideki Aoyama (Panasonic)</a:t>
            </a:r>
            <a:endParaRPr kumimoji="1" lang="ja-JP" altLang="en-US" dirty="0"/>
          </a:p>
        </p:txBody>
      </p:sp>
      <p:sp>
        <p:nvSpPr>
          <p:cNvPr id="5" name="スライド番号プレースホルダー 4"/>
          <p:cNvSpPr>
            <a:spLocks noGrp="1"/>
          </p:cNvSpPr>
          <p:nvPr>
            <p:ph type="sldNum" sz="quarter" idx="12"/>
          </p:nvPr>
        </p:nvSpPr>
        <p:spPr/>
        <p:txBody>
          <a:bodyPr/>
          <a:lstStyle/>
          <a:p>
            <a:fld id="{FC5B63B5-0E23-404E-B554-7C1A08338C75}" type="slidenum">
              <a:rPr kumimoji="1" lang="ja-JP" altLang="en-US" smtClean="0"/>
              <a:t>1</a:t>
            </a:fld>
            <a:endParaRPr kumimoji="1" lang="ja-JP" altLang="en-US"/>
          </a:p>
        </p:txBody>
      </p:sp>
    </p:spTree>
    <p:extLst>
      <p:ext uri="{BB962C8B-B14F-4D97-AF65-F5344CB8AC3E}">
        <p14:creationId xmlns:p14="http://schemas.microsoft.com/office/powerpoint/2010/main" val="2690597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t>My Proposal</a:t>
            </a:r>
            <a:endParaRPr kumimoji="1" lang="ja-JP" altLang="en-US" dirty="0"/>
          </a:p>
        </p:txBody>
      </p:sp>
      <p:sp>
        <p:nvSpPr>
          <p:cNvPr id="2" name="フッター プレースホルダー 1"/>
          <p:cNvSpPr>
            <a:spLocks noGrp="1"/>
          </p:cNvSpPr>
          <p:nvPr>
            <p:ph type="ftr" sz="quarter" idx="11"/>
          </p:nvPr>
        </p:nvSpPr>
        <p:spPr/>
        <p:txBody>
          <a:bodyPr/>
          <a:lstStyle/>
          <a:p>
            <a:r>
              <a:rPr lang="en-US" altLang="ja-JP" smtClean="0"/>
              <a:t>Hideki Aoyama (Panasonic)</a:t>
            </a:r>
            <a:endParaRPr lang="ja-JP" altLang="en-US" dirty="0"/>
          </a:p>
        </p:txBody>
      </p:sp>
      <p:sp>
        <p:nvSpPr>
          <p:cNvPr id="3" name="スライド番号プレースホルダー 2"/>
          <p:cNvSpPr>
            <a:spLocks noGrp="1"/>
          </p:cNvSpPr>
          <p:nvPr>
            <p:ph type="sldNum" sz="quarter" idx="12"/>
          </p:nvPr>
        </p:nvSpPr>
        <p:spPr/>
        <p:txBody>
          <a:bodyPr/>
          <a:lstStyle/>
          <a:p>
            <a:fld id="{FC5B63B5-0E23-404E-B554-7C1A08338C75}" type="slidenum">
              <a:rPr lang="ja-JP" altLang="en-US" smtClean="0"/>
              <a:pPr/>
              <a:t>2</a:t>
            </a:fld>
            <a:endParaRPr lang="ja-JP" altLang="en-US" dirty="0"/>
          </a:p>
        </p:txBody>
      </p:sp>
      <p:sp>
        <p:nvSpPr>
          <p:cNvPr id="5" name="コンテンツ プレースホルダー 4"/>
          <p:cNvSpPr>
            <a:spLocks noGrp="1"/>
          </p:cNvSpPr>
          <p:nvPr>
            <p:ph sz="quarter" idx="13"/>
          </p:nvPr>
        </p:nvSpPr>
        <p:spPr/>
        <p:txBody>
          <a:bodyPr/>
          <a:lstStyle/>
          <a:p>
            <a:r>
              <a:rPr kumimoji="1" lang="en-US" altLang="ja-JP" sz="2400" dirty="0" smtClean="0"/>
              <a:t>Do not make a comment that request to replace whole subsection with the other document. </a:t>
            </a:r>
            <a:r>
              <a:rPr lang="en-US" altLang="ja-JP" sz="2400" dirty="0" smtClean="0"/>
              <a:t>Instead, explain witch part should be changed to what sentence and why explicitly.</a:t>
            </a:r>
            <a:endParaRPr lang="en-US" altLang="ja-JP" sz="2000" dirty="0"/>
          </a:p>
          <a:p>
            <a:r>
              <a:rPr lang="en-US" altLang="ja-JP" sz="2400" dirty="0"/>
              <a:t>Hold ad-hoc meeting in Korea to show real device demos, give tutorials for each other</a:t>
            </a:r>
            <a:endParaRPr lang="en-US" altLang="ja-JP" sz="2400" dirty="0" smtClean="0"/>
          </a:p>
          <a:p>
            <a:r>
              <a:rPr kumimoji="1" lang="en-US" altLang="ja-JP" sz="2400" dirty="0" smtClean="0"/>
              <a:t>Make a candidate of resolution before the meeting. Each responsible for as following</a:t>
            </a:r>
          </a:p>
          <a:p>
            <a:pPr lvl="1"/>
            <a:r>
              <a:rPr lang="en-US" altLang="ja-JP" sz="1800" dirty="0" smtClean="0"/>
              <a:t>Intel	UFOOSK, Twinkle VPPM</a:t>
            </a:r>
          </a:p>
          <a:p>
            <a:pPr lvl="1"/>
            <a:r>
              <a:rPr kumimoji="1" lang="en-US" altLang="ja-JP" sz="1800" dirty="0" err="1" smtClean="0"/>
              <a:t>Kookmin</a:t>
            </a:r>
            <a:r>
              <a:rPr kumimoji="1" lang="en-US" altLang="ja-JP" sz="1800" dirty="0" smtClean="0"/>
              <a:t>	S2-PSK, HS-PSK, CM-FSK, C-OOK, A-QL, HA-QL</a:t>
            </a:r>
          </a:p>
          <a:p>
            <a:pPr lvl="1"/>
            <a:r>
              <a:rPr lang="en-US" altLang="ja-JP" sz="1800" dirty="0" smtClean="0"/>
              <a:t>SNUST	Offset-VPWM, VTASC, SS2DC, IDE</a:t>
            </a:r>
          </a:p>
          <a:p>
            <a:pPr lvl="1"/>
            <a:r>
              <a:rPr kumimoji="1" lang="en-US" altLang="ja-JP" sz="1800" dirty="0" smtClean="0"/>
              <a:t>NTU	RS-FSK</a:t>
            </a:r>
          </a:p>
          <a:p>
            <a:pPr lvl="1"/>
            <a:r>
              <a:rPr lang="en-US" altLang="ja-JP" sz="1800" dirty="0" smtClean="0"/>
              <a:t>Panasonic	MPM</a:t>
            </a:r>
            <a:endParaRPr kumimoji="1" lang="en-US" altLang="ja-JP" dirty="0" smtClean="0"/>
          </a:p>
        </p:txBody>
      </p:sp>
    </p:spTree>
    <p:extLst>
      <p:ext uri="{BB962C8B-B14F-4D97-AF65-F5344CB8AC3E}">
        <p14:creationId xmlns:p14="http://schemas.microsoft.com/office/powerpoint/2010/main" val="2015684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Deadlines</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smtClean="0"/>
              <a:t>Hideki Aoyama (Panasonic)</a:t>
            </a:r>
            <a:endParaRPr lang="ja-JP" altLang="en-US" dirty="0"/>
          </a:p>
        </p:txBody>
      </p:sp>
      <p:sp>
        <p:nvSpPr>
          <p:cNvPr id="4" name="スライド番号プレースホルダー 3"/>
          <p:cNvSpPr>
            <a:spLocks noGrp="1"/>
          </p:cNvSpPr>
          <p:nvPr>
            <p:ph type="sldNum" sz="quarter" idx="12"/>
          </p:nvPr>
        </p:nvSpPr>
        <p:spPr/>
        <p:txBody>
          <a:bodyPr/>
          <a:lstStyle/>
          <a:p>
            <a:fld id="{FC5B63B5-0E23-404E-B554-7C1A08338C75}" type="slidenum">
              <a:rPr lang="ja-JP" altLang="en-US" smtClean="0"/>
              <a:pPr/>
              <a:t>3</a:t>
            </a:fld>
            <a:endParaRPr lang="ja-JP" altLang="en-US" dirty="0"/>
          </a:p>
        </p:txBody>
      </p:sp>
      <p:sp>
        <p:nvSpPr>
          <p:cNvPr id="6" name="コンテンツ プレースホルダー 5"/>
          <p:cNvSpPr>
            <a:spLocks noGrp="1"/>
          </p:cNvSpPr>
          <p:nvPr>
            <p:ph sz="quarter" idx="13"/>
          </p:nvPr>
        </p:nvSpPr>
        <p:spPr/>
        <p:txBody>
          <a:bodyPr/>
          <a:lstStyle/>
          <a:p>
            <a:r>
              <a:rPr lang="en-US" altLang="ja-JP" sz="2400" dirty="0" smtClean="0"/>
              <a:t>7/14 Fri.	today</a:t>
            </a:r>
          </a:p>
          <a:p>
            <a:pPr lvl="1"/>
            <a:r>
              <a:rPr lang="en-US" altLang="ja-JP" sz="2000" dirty="0"/>
              <a:t>3</a:t>
            </a:r>
            <a:r>
              <a:rPr lang="en-US" altLang="ja-JP" sz="2000" dirty="0" smtClean="0"/>
              <a:t> weeks</a:t>
            </a:r>
          </a:p>
          <a:p>
            <a:r>
              <a:rPr lang="en-US" altLang="ja-JP" sz="2400" dirty="0" smtClean="0"/>
              <a:t>8/4</a:t>
            </a:r>
            <a:r>
              <a:rPr lang="en-US" altLang="ja-JP" sz="2400" dirty="0"/>
              <a:t>	</a:t>
            </a:r>
            <a:r>
              <a:rPr lang="en-US" altLang="ja-JP" sz="2400" dirty="0" smtClean="0"/>
              <a:t>Fri.	deadline of text input of D3 resolution</a:t>
            </a:r>
          </a:p>
          <a:p>
            <a:pPr lvl="1"/>
            <a:r>
              <a:rPr lang="en-US" altLang="ja-JP" sz="2000" dirty="0" smtClean="0"/>
              <a:t>3 weeks</a:t>
            </a:r>
          </a:p>
          <a:p>
            <a:r>
              <a:rPr lang="en-US" altLang="ja-JP" sz="2400" dirty="0" smtClean="0"/>
              <a:t>8/25 Fri.	draft D4</a:t>
            </a:r>
          </a:p>
          <a:p>
            <a:pPr lvl="1"/>
            <a:r>
              <a:rPr lang="en-US" altLang="ja-JP" sz="2000" dirty="0" smtClean="0"/>
              <a:t>1 week</a:t>
            </a:r>
          </a:p>
          <a:p>
            <a:r>
              <a:rPr lang="en-US" altLang="ja-JP" sz="2400" dirty="0" smtClean="0"/>
              <a:t>9/1	Fri.	deadline of comment against D4</a:t>
            </a:r>
          </a:p>
          <a:p>
            <a:pPr lvl="1"/>
            <a:r>
              <a:rPr lang="en-US" altLang="ja-JP" sz="2000" dirty="0"/>
              <a:t>1</a:t>
            </a:r>
            <a:r>
              <a:rPr lang="en-US" altLang="ja-JP" sz="2000" dirty="0" smtClean="0"/>
              <a:t> week</a:t>
            </a:r>
          </a:p>
          <a:p>
            <a:r>
              <a:rPr lang="en-US" altLang="ja-JP" sz="2400" dirty="0" smtClean="0"/>
              <a:t>9</a:t>
            </a:r>
            <a:r>
              <a:rPr kumimoji="1" lang="en-US" altLang="ja-JP" sz="2400" dirty="0" smtClean="0"/>
              <a:t>/8	Fri.	deadline of candidate of resolution</a:t>
            </a:r>
            <a:endParaRPr kumimoji="1" lang="en-US" altLang="ja-JP" dirty="0" smtClean="0"/>
          </a:p>
          <a:p>
            <a:r>
              <a:rPr lang="en-US" altLang="ja-JP" sz="2400" dirty="0"/>
              <a:t>9</a:t>
            </a:r>
            <a:r>
              <a:rPr kumimoji="1" lang="en-US" altLang="ja-JP" sz="2400" dirty="0" smtClean="0"/>
              <a:t>/11 Mon.	Kona meeting</a:t>
            </a:r>
            <a:endParaRPr kumimoji="1" lang="ja-JP" altLang="en-US" sz="2400" dirty="0"/>
          </a:p>
        </p:txBody>
      </p:sp>
      <p:sp>
        <p:nvSpPr>
          <p:cNvPr id="7" name="テキスト ボックス 6"/>
          <p:cNvSpPr txBox="1"/>
          <p:nvPr/>
        </p:nvSpPr>
        <p:spPr>
          <a:xfrm>
            <a:off x="4699868" y="3046454"/>
            <a:ext cx="3031727" cy="646331"/>
          </a:xfrm>
          <a:prstGeom prst="rect">
            <a:avLst/>
          </a:prstGeom>
          <a:noFill/>
        </p:spPr>
        <p:txBody>
          <a:bodyPr wrap="none" rtlCol="0">
            <a:spAutoFit/>
          </a:bodyPr>
          <a:lstStyle/>
          <a:p>
            <a:r>
              <a:rPr lang="en-US" altLang="ja-JP" dirty="0" smtClean="0">
                <a:solidFill>
                  <a:srgbClr val="FF0000"/>
                </a:solidFill>
              </a:rPr>
              <a:t>Mid. of Aug.</a:t>
            </a:r>
            <a:r>
              <a:rPr kumimoji="1" lang="en-US" altLang="ja-JP" dirty="0" smtClean="0">
                <a:solidFill>
                  <a:srgbClr val="FF0000"/>
                </a:solidFill>
              </a:rPr>
              <a:t>   Ad-hoc meeting</a:t>
            </a:r>
          </a:p>
          <a:p>
            <a:r>
              <a:rPr lang="en-US" altLang="ja-JP" dirty="0" smtClean="0">
                <a:solidFill>
                  <a:srgbClr val="FF0000"/>
                </a:solidFill>
              </a:rPr>
              <a:t>(Tran and Vinay must attend)</a:t>
            </a:r>
            <a:endParaRPr kumimoji="1" lang="ja-JP" altLang="en-US" dirty="0">
              <a:solidFill>
                <a:srgbClr val="FF0000"/>
              </a:solidFill>
            </a:endParaRPr>
          </a:p>
        </p:txBody>
      </p:sp>
      <p:cxnSp>
        <p:nvCxnSpPr>
          <p:cNvPr id="14" name="直線矢印コネクタ 13"/>
          <p:cNvCxnSpPr/>
          <p:nvPr/>
        </p:nvCxnSpPr>
        <p:spPr bwMode="auto">
          <a:xfrm>
            <a:off x="4610100" y="2852179"/>
            <a:ext cx="0" cy="897925"/>
          </a:xfrm>
          <a:prstGeom prst="straightConnector1">
            <a:avLst/>
          </a:prstGeom>
          <a:solidFill>
            <a:schemeClr val="accent1"/>
          </a:solidFill>
          <a:ln w="12700" cap="flat" cmpd="sng" algn="ctr">
            <a:solidFill>
              <a:srgbClr val="FF0000"/>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72842034"/>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
      <a:majorFont>
        <a:latin typeface="Times New Roman"/>
        <a:ea typeface="ＭＳ Ｐ明朝"/>
        <a:cs typeface=""/>
      </a:majorFont>
      <a:minorFont>
        <a:latin typeface="Times New Roman"/>
        <a:ea typeface="ＭＳ Ｐ明朝"/>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12700" cap="flat" cmpd="sng" algn="ctr">
          <a:solidFill>
            <a:schemeClr val="tx1"/>
          </a:solidFill>
          <a:prstDash val="solid"/>
          <a:round/>
          <a:headEnd type="none" w="sm" len="sm"/>
          <a:tailEnd type="none" w="sm" len="sm"/>
        </a:ln>
        <a:effectLs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7241</TotalTime>
  <Words>133</Words>
  <Application>Microsoft Office PowerPoint</Application>
  <PresentationFormat>画面に合わせる (4:3)</PresentationFormat>
  <Paragraphs>38</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ＭＳ Ｐゴシック</vt:lpstr>
      <vt:lpstr>ＭＳ Ｐ明朝</vt:lpstr>
      <vt:lpstr>Arial</vt:lpstr>
      <vt:lpstr>Calibri</vt:lpstr>
      <vt:lpstr>Times New Roman</vt:lpstr>
      <vt:lpstr>IEEE-P802_15</vt:lpstr>
      <vt:lpstr>PowerPoint プレゼンテーション</vt:lpstr>
      <vt:lpstr>My Proposal</vt:lpstr>
      <vt:lpstr>Deadlines</vt:lpstr>
    </vt:vector>
  </TitlesOfParts>
  <Company>Panasonic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青山秀紀</dc:creator>
  <cp:lastModifiedBy>aoyama</cp:lastModifiedBy>
  <cp:revision>225</cp:revision>
  <dcterms:created xsi:type="dcterms:W3CDTF">2015-03-02T06:23:45Z</dcterms:created>
  <dcterms:modified xsi:type="dcterms:W3CDTF">2017-07-13T15:46:48Z</dcterms:modified>
</cp:coreProperties>
</file>