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7"/>
  </p:notesMasterIdLst>
  <p:handoutMasterIdLst>
    <p:handoutMasterId r:id="rId8"/>
  </p:handoutMasterIdLst>
  <p:sldIdLst>
    <p:sldId id="370" r:id="rId2"/>
    <p:sldId id="384" r:id="rId3"/>
    <p:sldId id="387" r:id="rId4"/>
    <p:sldId id="385" r:id="rId5"/>
    <p:sldId id="386" r:id="rId6"/>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2" autoAdjust="0"/>
    <p:restoredTop sz="94705" autoAdjust="0"/>
  </p:normalViewPr>
  <p:slideViewPr>
    <p:cSldViewPr>
      <p:cViewPr varScale="1">
        <p:scale>
          <a:sx n="86" d="100"/>
          <a:sy n="86" d="100"/>
        </p:scale>
        <p:origin x="1752" y="67"/>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400" y="58"/>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July 17</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July 17</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July 17</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July 17</a:t>
            </a:fld>
            <a:endParaRPr lang="en-US" altLang="ko-KR"/>
          </a:p>
        </p:txBody>
      </p:sp>
      <p:sp>
        <p:nvSpPr>
          <p:cNvPr id="6" name="슬라이드 번호 개체 틀 5"/>
          <p:cNvSpPr>
            <a:spLocks noGrp="1"/>
          </p:cNvSpPr>
          <p:nvPr>
            <p:ph type="sldNum" sz="quarter" idx="12"/>
          </p:nvPr>
        </p:nvSpPr>
        <p:spPr/>
        <p:txBody>
          <a:bodyPr/>
          <a:lstStyle/>
          <a:p>
            <a:r>
              <a:rPr lang="en-US" altLang="ko-KR"/>
              <a:t>Page </a:t>
            </a:r>
            <a:fld id="{679384AA-EF33-45B7-8EFC-2D36269F1012}" type="slidenum">
              <a:rPr lang="en-US" altLang="ko-KR" smtClean="0"/>
              <a:pPr/>
              <a:t>2</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July 17</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July 17</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5</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295875" y="6477906"/>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July</a:t>
            </a:r>
            <a:r>
              <a:rPr lang="en-US" altLang="ko-KR" sz="1400" b="1" baseline="0" dirty="0">
                <a:ea typeface="굴림" charset="-127"/>
              </a:rPr>
              <a:t> 2017					    </a:t>
            </a:r>
            <a:r>
              <a:rPr lang="en-US" altLang="ko-KR" sz="1400" b="1" dirty="0">
                <a:ea typeface="굴림" charset="-127"/>
              </a:rPr>
              <a:t>doc.: IEEE </a:t>
            </a:r>
            <a:r>
              <a:rPr lang="en-US" altLang="ko-KR" b="1" dirty="0">
                <a:ea typeface="굴림" charset="-127"/>
              </a:rPr>
              <a:t>15-17-0431-00-0vat</a:t>
            </a:r>
            <a:endParaRPr lang="en-US" altLang="ko-KR" dirty="0">
              <a:ea typeface="굴림" charset="-127"/>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July 2017					    </a:t>
            </a:r>
            <a:r>
              <a:rPr lang="en-US" altLang="ko-KR" sz="1400" b="1" dirty="0">
                <a:ea typeface="굴림" charset="-127"/>
              </a:rPr>
              <a:t>doc.: IEEE 15-17-0431-00-0vat</a:t>
            </a:r>
            <a:endParaRPr lang="en-US" altLang="ko-KR"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July</a:t>
            </a:r>
            <a:r>
              <a:rPr lang="en-US" altLang="ko-KR" sz="1400" b="1" baseline="0" dirty="0">
                <a:ea typeface="굴림" charset="-127"/>
              </a:rPr>
              <a:t> 2017					    </a:t>
            </a:r>
            <a:r>
              <a:rPr lang="en-US" altLang="ko-KR" sz="1400" b="1" dirty="0">
                <a:ea typeface="굴림" charset="-127"/>
              </a:rPr>
              <a:t>doc.: IEEE </a:t>
            </a:r>
            <a:r>
              <a:rPr lang="en-US" altLang="ko-KR" b="1" dirty="0">
                <a:ea typeface="굴림" charset="-127"/>
              </a:rPr>
              <a:t>15-17-0431-00-0vat</a:t>
            </a:r>
            <a:endParaRPr lang="en-US" altLang="ko-KR" dirty="0">
              <a:ea typeface="굴림" charset="-127"/>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1" name="Rectangle 10"/>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July 2017					    </a:t>
            </a:r>
            <a:r>
              <a:rPr lang="en-US" altLang="ko-KR" sz="1400" b="1" dirty="0">
                <a:ea typeface="굴림" charset="-127"/>
              </a:rPr>
              <a:t>doc.: IEEE 15-17-0431-00-0vat </a:t>
            </a:r>
            <a:endParaRPr lang="en-US" altLang="ko-KR" dirty="0">
              <a:ea typeface="굴림" charset="-127"/>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July  2017					    </a:t>
            </a:r>
            <a:r>
              <a:rPr lang="en-US" altLang="ko-KR" sz="1400" b="1" dirty="0">
                <a:ea typeface="굴림" charset="-127"/>
              </a:rPr>
              <a:t>doc.: IEEE 15-17-0431-00-0vat </a:t>
            </a:r>
            <a:endParaRPr lang="en-US" altLang="ko-KR" dirty="0">
              <a:ea typeface="굴림" charset="-127"/>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a:t>Click icon to add picture</a:t>
            </a:r>
            <a:endParaRPr lang="ko-KR" altLang="en-US" noProof="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July 2017					    </a:t>
            </a:r>
            <a:r>
              <a:rPr lang="en-US" altLang="ko-KR" sz="1400" b="1" dirty="0">
                <a:ea typeface="굴림" charset="-127"/>
              </a:rPr>
              <a:t>doc.: IEEE 15-17-0431-00-0vat </a:t>
            </a:r>
            <a:endParaRPr lang="en-US" altLang="ko-KR" dirty="0">
              <a:ea typeface="굴림" charset="-127"/>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July 2017					    </a:t>
            </a:r>
            <a:r>
              <a:rPr lang="en-US" altLang="ko-KR" sz="1400" b="1" dirty="0">
                <a:ea typeface="굴림" charset="-127"/>
              </a:rPr>
              <a:t>doc.: IEEE 15-17-0431-00-0vat </a:t>
            </a:r>
            <a:endParaRPr lang="en-US" altLang="ko-KR" dirty="0">
              <a:ea typeface="굴림" charset="-127"/>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July 2017					    </a:t>
            </a:r>
            <a:r>
              <a:rPr lang="en-US" altLang="ko-KR" sz="1400" b="1" dirty="0">
                <a:ea typeface="굴림" charset="-127"/>
              </a:rPr>
              <a:t>doc.: IEEE 15-17-0431-00-0vat </a:t>
            </a:r>
            <a:endParaRPr lang="en-US" altLang="ko-KR" dirty="0">
              <a:ea typeface="굴림" charset="-127"/>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5"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534817"/>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July 2017					    </a:t>
            </a:r>
            <a:r>
              <a:rPr lang="en-US" altLang="ko-KR" sz="1400" b="1" dirty="0">
                <a:ea typeface="굴림" charset="-127"/>
              </a:rPr>
              <a:t>doc.: IEEE</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65" r:id="rId9"/>
    <p:sldLayoutId id="2147483766" r:id="rId10"/>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457200" y="762000"/>
            <a:ext cx="8382000" cy="5170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VAT IG Closing Report July 2017</a:t>
            </a:r>
          </a:p>
          <a:p>
            <a:pPr marL="914400" indent="-914400"/>
            <a:r>
              <a:rPr lang="en-US" altLang="ko-KR" sz="1800" b="1" dirty="0">
                <a:ea typeface="굴림" charset="-127"/>
              </a:rPr>
              <a:t>Date Submitted: July 13, 2017</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VAT IG Closing Report  July 2017</a:t>
            </a:r>
          </a:p>
          <a:p>
            <a:pPr marL="914400" indent="-914400"/>
            <a:r>
              <a:rPr lang="en-US" altLang="ko-KR" sz="1800" b="1" dirty="0">
                <a:ea typeface="굴림" charset="-127"/>
              </a:rPr>
              <a:t>Abstract: </a:t>
            </a:r>
            <a:r>
              <a:rPr lang="en-US" altLang="ko-KR" sz="1800" dirty="0">
                <a:ea typeface="굴림" charset="-127"/>
              </a:rPr>
              <a:t>VAT IG Closing Report July 2017</a:t>
            </a:r>
          </a:p>
          <a:p>
            <a:pPr marL="914400" indent="-914400"/>
            <a:r>
              <a:rPr lang="en-US" altLang="ko-KR" sz="1800" b="1" dirty="0">
                <a:ea typeface="굴림" charset="-127"/>
              </a:rPr>
              <a:t>Purpose:</a:t>
            </a:r>
            <a:r>
              <a:rPr lang="en-US" altLang="ko-KR" sz="1800" dirty="0">
                <a:ea typeface="굴림" charset="-127"/>
              </a:rPr>
              <a:t>	To investigate forming an VAT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504902" y="1905000"/>
            <a:ext cx="8140563"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Third Meeting, </a:t>
            </a:r>
            <a:r>
              <a:rPr lang="en-US" altLang="ja-JP" sz="3600" b="1" dirty="0" err="1">
                <a:solidFill>
                  <a:schemeClr val="tx2"/>
                </a:solidFill>
                <a:ea typeface="ＭＳ Ｐゴシック" pitchFamily="34" charset="-128"/>
              </a:rPr>
              <a:t>Berin</a:t>
            </a:r>
            <a:r>
              <a:rPr lang="en-US" altLang="ja-JP" sz="3600" b="1" dirty="0">
                <a:solidFill>
                  <a:schemeClr val="tx2"/>
                </a:solidFill>
                <a:ea typeface="ＭＳ Ｐゴシック" pitchFamily="34" charset="-128"/>
              </a:rPr>
              <a:t>, Germany</a:t>
            </a: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13 July, 2017</a:t>
            </a:r>
            <a:endParaRPr lang="en-US" altLang="ko-KR" sz="3600" b="1" dirty="0">
              <a:solidFill>
                <a:schemeClr val="tx2"/>
              </a:solidFill>
              <a:ea typeface="굴림"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3</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Meeting</a:t>
            </a: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800" dirty="0">
                <a:ea typeface="ＭＳ Ｐゴシック" pitchFamily="34" charset="-128"/>
              </a:rPr>
              <a:t>Call for applications and publicizing VAT IG activities</a:t>
            </a:r>
          </a:p>
          <a:p>
            <a:r>
              <a:rPr lang="en-US" altLang="ja-JP" sz="2800" dirty="0">
                <a:ea typeface="ＭＳ Ｐゴシック" pitchFamily="34" charset="-128"/>
              </a:rPr>
              <a:t>Call for presentation about VAT and some study items of VAT</a:t>
            </a:r>
          </a:p>
          <a:p>
            <a:r>
              <a:rPr lang="en-US" altLang="ja-JP" sz="2800" dirty="0">
                <a:ea typeface="ＭＳ Ｐゴシック" pitchFamily="34" charset="-128"/>
              </a:rPr>
              <a:t>Hearing of presentations about VAT</a:t>
            </a:r>
            <a:endParaRPr lang="en-US" altLang="ja-JP" dirty="0">
              <a:ea typeface="ＭＳ Ｐゴシック" pitchFamily="34" charset="-12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4</a:t>
            </a:fld>
            <a:endParaRPr lang="en-US" altLang="ko-KR" dirty="0"/>
          </a:p>
        </p:txBody>
      </p:sp>
      <p:sp>
        <p:nvSpPr>
          <p:cNvPr id="4101" name="Rectangle 4"/>
          <p:cNvSpPr>
            <a:spLocks noChangeArrowheads="1"/>
          </p:cNvSpPr>
          <p:nvPr/>
        </p:nvSpPr>
        <p:spPr bwMode="auto">
          <a:xfrm>
            <a:off x="609600" y="1295400"/>
            <a:ext cx="8229600" cy="3416320"/>
          </a:xfrm>
          <a:prstGeom prst="rect">
            <a:avLst/>
          </a:prstGeom>
          <a:noFill/>
          <a:ln w="12700">
            <a:noFill/>
            <a:miter lim="800000"/>
            <a:headEnd type="none" w="sm" len="sm"/>
            <a:tailEnd type="none" w="sm" len="sm"/>
          </a:ln>
        </p:spPr>
        <p:txBody>
          <a:bodyPr wrap="square">
            <a:spAutoFit/>
          </a:bodyPr>
          <a:lstStyle/>
          <a:p>
            <a:pPr marL="268288" indent="-268288">
              <a:buFontTx/>
              <a:buAutoNum type="arabicPeriod"/>
            </a:pPr>
            <a:endParaRPr lang="en-US" altLang="ja-JP" sz="2400" dirty="0">
              <a:ea typeface="ＭＳ Ｐゴシック" pitchFamily="34" charset="-128"/>
            </a:endParaRPr>
          </a:p>
          <a:p>
            <a:pPr marL="268288" indent="-268288">
              <a:buFontTx/>
              <a:buAutoNum type="arabicPeriod"/>
            </a:pPr>
            <a:r>
              <a:rPr lang="en-US" altLang="ja-JP" sz="2400" dirty="0">
                <a:ea typeface="ＭＳ Ｐゴシック" pitchFamily="34" charset="-128"/>
              </a:rPr>
              <a:t>July 2017 meeting: 3 Session (Mon. PM1, Mon .PM2, Tue. AM1) </a:t>
            </a:r>
          </a:p>
          <a:p>
            <a:pPr marL="268288" indent="-268288">
              <a:buFontTx/>
              <a:buAutoNum type="arabicPeriod"/>
            </a:pPr>
            <a:r>
              <a:rPr lang="en-US" altLang="ja-JP" sz="2400" dirty="0">
                <a:ea typeface="ＭＳ Ｐゴシック" pitchFamily="34" charset="-128"/>
              </a:rPr>
              <a:t>Attendance: 14 attendees</a:t>
            </a:r>
          </a:p>
          <a:p>
            <a:pPr marL="268288" indent="-268288"/>
            <a:r>
              <a:rPr lang="en-US" altLang="ja-JP" sz="2400" dirty="0">
                <a:ea typeface="ＭＳ Ｐゴシック" pitchFamily="34" charset="-128"/>
              </a:rPr>
              <a:t>3. Contribution presentations:</a:t>
            </a:r>
          </a:p>
          <a:p>
            <a:pPr marL="914400" lvl="1" indent="-457200"/>
            <a:r>
              <a:rPr lang="en-US" altLang="ko-KR" sz="2400" dirty="0"/>
              <a:t>+ 13 contributions from </a:t>
            </a:r>
            <a:r>
              <a:rPr lang="en-US" altLang="ko-KR" sz="2400" dirty="0" err="1"/>
              <a:t>Kookmin</a:t>
            </a:r>
            <a:r>
              <a:rPr lang="en-US" altLang="ko-KR" sz="2400" dirty="0"/>
              <a:t> University and SNUST</a:t>
            </a:r>
          </a:p>
          <a:p>
            <a:r>
              <a:rPr lang="en-US" altLang="ko-KR" sz="2400" dirty="0"/>
              <a:t>4. Discussions and completed</a:t>
            </a:r>
          </a:p>
          <a:p>
            <a:pPr marL="914400" lvl="1" indent="-457200"/>
            <a:r>
              <a:rPr lang="en-US" altLang="ko-KR" sz="2400" dirty="0"/>
              <a:t>  - </a:t>
            </a:r>
            <a:r>
              <a:rPr lang="en-US" altLang="ko-KR" sz="2400" dirty="0">
                <a:ea typeface="ＭＳ Ｐゴシック" pitchFamily="34" charset="-128"/>
              </a:rPr>
              <a:t>P</a:t>
            </a:r>
            <a:r>
              <a:rPr lang="en-US" altLang="ja-JP" sz="2400" dirty="0">
                <a:ea typeface="ＭＳ Ｐゴシック" pitchFamily="34" charset="-128"/>
              </a:rPr>
              <a:t>ublicizing VAT IG activities</a:t>
            </a:r>
            <a:endParaRPr lang="en-US" altLang="ko-KR" sz="2400" dirty="0"/>
          </a:p>
          <a:p>
            <a:pPr marL="914400" lvl="1" indent="-457200"/>
            <a:endParaRPr lang="en-US" altLang="ko-KR" sz="2400" dirty="0"/>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600" b="1" dirty="0">
                <a:ea typeface="ＭＳ Ｐゴシック" pitchFamily="50" charset="-128"/>
              </a:rPr>
              <a:t>Accomplishment for the July meeting</a:t>
            </a:r>
            <a:endParaRPr lang="en-US" altLang="ja-JP" sz="3600" b="1" dirty="0">
              <a:ea typeface="ＭＳ Ｐゴシック"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5</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Sept. Meeting</a:t>
            </a:r>
          </a:p>
        </p:txBody>
      </p:sp>
      <p:sp>
        <p:nvSpPr>
          <p:cNvPr id="11" name="TextBox 10"/>
          <p:cNvSpPr txBox="1"/>
          <p:nvPr/>
        </p:nvSpPr>
        <p:spPr>
          <a:xfrm>
            <a:off x="533400" y="1600200"/>
            <a:ext cx="8305800" cy="3046988"/>
          </a:xfrm>
          <a:prstGeom prst="rect">
            <a:avLst/>
          </a:prstGeom>
          <a:noFill/>
        </p:spPr>
        <p:txBody>
          <a:bodyPr wrap="square" rtlCol="0">
            <a:spAutoFit/>
          </a:bodyPr>
          <a:lstStyle/>
          <a:p>
            <a:pPr marL="395288" indent="-395288">
              <a:buFont typeface="Wingdings" pitchFamily="2" charset="2"/>
              <a:buChar char="§"/>
            </a:pPr>
            <a:r>
              <a:rPr lang="en-US" sz="2400" dirty="0"/>
              <a:t>Requesting 3 sessions</a:t>
            </a:r>
          </a:p>
          <a:p>
            <a:pPr marL="395288" indent="-395288">
              <a:buFont typeface="Wingdings" pitchFamily="2" charset="2"/>
              <a:buChar char="§"/>
            </a:pPr>
            <a:r>
              <a:rPr lang="en-US" sz="2400" dirty="0"/>
              <a:t> Generate and circulate a  “VAT  Call for Applications       Presentation” paragraph</a:t>
            </a:r>
          </a:p>
          <a:p>
            <a:pPr marL="395288" indent="-395288">
              <a:buFont typeface="Wingdings" pitchFamily="2" charset="2"/>
              <a:buChar char="§"/>
            </a:pPr>
            <a:r>
              <a:rPr lang="en-US" sz="2400" dirty="0"/>
              <a:t> Invite interested parties: </a:t>
            </a:r>
            <a:r>
              <a:rPr lang="en-US" altLang="ko-KR" sz="2400" dirty="0"/>
              <a:t>Automotive companies, ADAS, Lighting sources and etc.</a:t>
            </a:r>
          </a:p>
          <a:p>
            <a:pPr marL="395288" indent="-395288">
              <a:buFont typeface="Wingdings" pitchFamily="2" charset="2"/>
              <a:buChar char="§"/>
            </a:pPr>
            <a:r>
              <a:rPr lang="en-US" altLang="ja-JP" sz="2400" dirty="0">
                <a:ea typeface="ＭＳ Ｐゴシック" pitchFamily="34" charset="-128"/>
              </a:rPr>
              <a:t> Call for presentation about VAT and some study items of VAT</a:t>
            </a:r>
          </a:p>
          <a:p>
            <a:pPr marL="395288" indent="-395288">
              <a:buFont typeface="Wingdings" pitchFamily="2" charset="2"/>
              <a:buChar char="§"/>
            </a:pPr>
            <a:r>
              <a:rPr lang="en-US" altLang="ja-JP" sz="2400" dirty="0">
                <a:ea typeface="ＭＳ Ｐゴシック" pitchFamily="34" charset="-128"/>
              </a:rPr>
              <a:t> Prepare VAT PAR and </a:t>
            </a:r>
            <a:r>
              <a:rPr lang="en-US" altLang="ja-JP" sz="2400">
                <a:ea typeface="ＭＳ Ｐゴシック" pitchFamily="34" charset="-128"/>
              </a:rPr>
              <a:t>CSD document for </a:t>
            </a:r>
            <a:r>
              <a:rPr lang="en-US" altLang="ja-JP" sz="2400" dirty="0">
                <a:ea typeface="ＭＳ Ｐゴシック" pitchFamily="34" charset="-128"/>
              </a:rPr>
              <a:t>developing Study Group</a:t>
            </a:r>
          </a:p>
        </p:txBody>
      </p:sp>
    </p:spTree>
  </p:cSld>
  <p:clrMapOvr>
    <a:masterClrMapping/>
  </p:clrMapOvr>
  <p:transition/>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10002</TotalTime>
  <Words>202</Words>
  <Application>Microsoft Office PowerPoint</Application>
  <PresentationFormat>화면 슬라이드 쇼(4:3)</PresentationFormat>
  <Paragraphs>46</Paragraphs>
  <Slides>5</Slides>
  <Notes>4</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5</vt:i4>
      </vt:variant>
    </vt:vector>
  </HeadingPairs>
  <TitlesOfParts>
    <vt:vector size="11" baseType="lpstr">
      <vt:lpstr>ＭＳ Ｐゴシック</vt:lpstr>
      <vt:lpstr>굴림</vt:lpstr>
      <vt:lpstr>맑은 고딕</vt:lpstr>
      <vt:lpstr>Times New Roman</vt:lpstr>
      <vt:lpstr>Wingdings</vt:lpstr>
      <vt:lpstr>tuan</vt:lpstr>
      <vt:lpstr>PowerPoint 프레젠테이션</vt:lpstr>
      <vt:lpstr>PowerPoint 프레젠테이션</vt:lpstr>
      <vt:lpstr>Objective of Meeting</vt:lpstr>
      <vt:lpstr>PowerPoint 프레젠테이션</vt:lpstr>
      <vt:lpstr>Plans for Sept. Meeting</vt:lpstr>
    </vt:vector>
  </TitlesOfParts>
  <Company>Kinney Consulting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장영민</cp:lastModifiedBy>
  <cp:revision>651</cp:revision>
  <cp:lastPrinted>2000-03-07T00:55:37Z</cp:lastPrinted>
  <dcterms:created xsi:type="dcterms:W3CDTF">1998-02-10T13:07:52Z</dcterms:created>
  <dcterms:modified xsi:type="dcterms:W3CDTF">2017-07-13T12:00:20Z</dcterms:modified>
  <cp:category>15-07-0nnn-00-004d</cp:category>
</cp:coreProperties>
</file>