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75" r:id="rId2"/>
    <p:sldId id="335" r:id="rId3"/>
    <p:sldId id="377" r:id="rId4"/>
    <p:sldId id="330" r:id="rId5"/>
    <p:sldId id="333" r:id="rId6"/>
    <p:sldId id="356" r:id="rId7"/>
    <p:sldId id="358" r:id="rId8"/>
    <p:sldId id="359" r:id="rId9"/>
    <p:sldId id="36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1C308104-7B13-4801-B46E-269DFEF0D8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109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pitchFamily="34" charset="0"/>
              </a:defRPr>
            </a:lvl1pPr>
          </a:lstStyle>
          <a:p>
            <a:fld id="{EC97B1B8-6038-401F-A6EF-70EC4FA39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9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0ED5569-85D8-4B81-A75F-412CAB0BBF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8DF314B-A6B2-403D-A8F8-918BFBAC34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C4FCB54-0F06-49D7-A722-3FDC814BC4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54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EA22AB4-6357-4589-8401-1B839C9CBB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782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3CF6357-2AFB-4472-9273-49BFA276AF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7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543DBF6-E820-40FF-9AB5-3175A27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68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576D94B-4CB5-4831-B04D-0C8CC10583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9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10FBD89-FD17-4116-9510-EDBE12C0E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AB551A-D95A-4C38-8CFE-514276D335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21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34BB432-BDA8-4FA1-84AF-98A5F8B8C5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7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BE7476-37D5-4658-9EE8-E53FA192D7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5A70A58-FB8A-42A4-A747-70459E1902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4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41D8EE9-F22D-431D-B9BE-0C51C86AA1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8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F1F5421-FC7A-44B2-BC3C-D68962B0B00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/>
            <a:r>
              <a:rPr lang="en-US" sz="1400" b="1" dirty="0"/>
              <a:t>doc.: IEEE </a:t>
            </a:r>
            <a:r>
              <a:rPr lang="en-US" sz="1400" b="1" dirty="0" smtClean="0"/>
              <a:t>802.15-15-0428-01-0000</a:t>
            </a:r>
            <a:endParaRPr lang="en-US" sz="1400" b="1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lvl="4" algn="r"/>
            <a:r>
              <a:rPr lang="en-US" sz="1400" b="1" dirty="0" smtClean="0"/>
              <a:t>July  2017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7/15-17-0418-01-0mag-802-15-4corr-consolidated-comment-entry-form.xls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Motions and Supporting Material for 802.15 EC Meeting Agenda Items</a:t>
            </a:r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Friday, July 14, 2017</a:t>
            </a:r>
          </a:p>
          <a:p>
            <a:r>
              <a:rPr lang="en-US" smtClean="0"/>
              <a:t>Estrel Berlin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1741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B45B6842-102D-4067-959F-CEAF39B27E9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673100" y="2730500"/>
            <a:ext cx="7772400" cy="1066800"/>
          </a:xfrm>
        </p:spPr>
        <p:txBody>
          <a:bodyPr/>
          <a:lstStyle/>
          <a:p>
            <a:r>
              <a:rPr lang="en-US" smtClean="0"/>
              <a:t>802.15.4 Corr-1 Conditional Approval to Start Sponsor Ballot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160E0C3F-DA9F-46E3-8F0C-87A3938A0D0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b="1" dirty="0" smtClean="0"/>
              <a:t>802.15.4 Corrigendum</a:t>
            </a:r>
            <a:endParaRPr lang="en-US" b="1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24000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ea typeface="MS PGothic" charset="0"/>
                <a:cs typeface="Calibri" charset="0"/>
              </a:rPr>
              <a:t>Corrigendum PAR approved by EC 17 March 2017</a:t>
            </a:r>
            <a:endParaRPr lang="en-US" sz="2800" dirty="0">
              <a:ea typeface="MS PGothic" charset="0"/>
              <a:cs typeface="Calibri" charset="0"/>
            </a:endParaRP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submitted under the 48 hour rule, no CSD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need was to correct known error: transmission order of 64-bit MAC address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approved by NesCom on 18 May 2017</a:t>
            </a:r>
          </a:p>
          <a:p>
            <a:pPr>
              <a:defRPr/>
            </a:pPr>
            <a:endParaRPr lang="en-US" sz="2400" dirty="0">
              <a:ea typeface="MS PGothic" charset="0"/>
            </a:endParaRPr>
          </a:p>
          <a:p>
            <a:pPr marL="347663" indent="-347663">
              <a:buFontTx/>
              <a:buNone/>
            </a:pPr>
            <a:r>
              <a:rPr lang="en-US" sz="2800" dirty="0" smtClean="0"/>
              <a:t>Corrigendum draft (</a:t>
            </a:r>
            <a:r>
              <a:rPr lang="mr-IN" sz="2800" dirty="0" smtClean="0"/>
              <a:t>d2p802.15.4-2015-Corri-1-2017</a:t>
            </a:r>
            <a:r>
              <a:rPr lang="en-US" sz="2800" dirty="0" smtClean="0"/>
              <a:t>)</a:t>
            </a:r>
          </a:p>
          <a:p>
            <a:pPr marL="347663" indent="-347663"/>
            <a:r>
              <a:rPr lang="en-US" sz="2800" dirty="0" smtClean="0"/>
              <a:t>64-bit transmission order error was corrected</a:t>
            </a:r>
            <a:endParaRPr lang="en-US" sz="2800" dirty="0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1E5BF647-10DE-49A2-AA2C-D4A50F390944}" type="slidenum">
              <a:rPr lang="en-US"/>
              <a:pPr/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Bob Heile, Wi-SUN Alliance</a:t>
            </a:r>
            <a:endParaRPr lang="en-US" smtClean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816226"/>
            <a:ext cx="7772400" cy="762000"/>
          </a:xfrm>
        </p:spPr>
        <p:txBody>
          <a:bodyPr/>
          <a:lstStyle/>
          <a:p>
            <a:r>
              <a:rPr lang="en-US" b="1" dirty="0" smtClean="0"/>
              <a:t>802.15.4 </a:t>
            </a:r>
            <a:r>
              <a:rPr lang="en-US" b="1" dirty="0" smtClean="0"/>
              <a:t>Corrigendum1 </a:t>
            </a:r>
            <a:br>
              <a:rPr lang="en-US" b="1" dirty="0" smtClean="0"/>
            </a:br>
            <a:r>
              <a:rPr lang="en-US" b="1" dirty="0" smtClean="0"/>
              <a:t>Letter </a:t>
            </a:r>
            <a:r>
              <a:rPr lang="en-US" b="1" dirty="0" smtClean="0"/>
              <a:t>Ballot History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54510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closed  14 July 2014</a:t>
            </a: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Vote Results (pool of 78 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44 Responses (56.41% response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30 Yes, 10 no  (75%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 Abstain (9.09% abstinence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Ballot passes</a:t>
            </a:r>
          </a:p>
          <a:p>
            <a:pPr marL="747713" lvl="1" indent="-347663"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14 comments from 10 commenters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14 Must Be Satisfied (9 accepted, 4 rejected, 1 revised)</a:t>
            </a:r>
          </a:p>
          <a:p>
            <a:pPr marL="747713" lvl="1" indent="-347663"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9621942C-479F-41C3-94D8-F4BFBCE00CA7}" type="slidenum">
              <a:rPr lang="en-US"/>
              <a:pPr/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/>
              <a:t>Bob Heile, Wi-SUN Alliance</a:t>
            </a:r>
            <a:endParaRPr lang="en-US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25167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15.4 Revision Comment from Editorial Coordination Staff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441" y="2362105"/>
            <a:ext cx="7201053" cy="144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dirty="0" smtClean="0"/>
              <a:t>MEC not requested </a:t>
            </a:r>
            <a:r>
              <a:rPr lang="en-US" altLang="ja-JP" dirty="0" smtClean="0"/>
              <a:t>yet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ja-JP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altLang="ja-JP" dirty="0" smtClean="0"/>
              <a:t>MEC now initiated</a:t>
            </a:r>
            <a:endParaRPr lang="en-US" altLang="ja-JP" dirty="0" smtClean="0"/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9FA7281A-3B98-4996-86F4-6EB0350C133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22443"/>
            <a:ext cx="8850313" cy="1077912"/>
          </a:xfrm>
        </p:spPr>
        <p:txBody>
          <a:bodyPr/>
          <a:lstStyle/>
          <a:p>
            <a:r>
              <a:rPr lang="en-US" sz="3200" b="1" dirty="0" smtClean="0"/>
              <a:t>All Comments Supporting No Votes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3214" y="1470085"/>
            <a:ext cx="7568588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14 </a:t>
            </a:r>
            <a:r>
              <a:rPr lang="ja-JP" altLang="en-US" sz="2800" dirty="0" smtClean="0"/>
              <a:t>“</a:t>
            </a:r>
            <a:r>
              <a:rPr lang="en-US" altLang="ja-JP" sz="2800" dirty="0" smtClean="0"/>
              <a:t>Must Be Satisfied</a:t>
            </a:r>
            <a:r>
              <a:rPr lang="ja-JP" altLang="en-US" sz="2800" dirty="0" smtClean="0"/>
              <a:t>”</a:t>
            </a:r>
            <a:r>
              <a:rPr lang="en-US" altLang="ja-JP" sz="2800" dirty="0" smtClean="0"/>
              <a:t>comments from 10 negative voters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10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Must Be Satisfied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4 </a:t>
            </a:r>
            <a:r>
              <a:rPr lang="ja-JP" altLang="en-US" sz="2400" dirty="0" smtClean="0"/>
              <a:t>“</a:t>
            </a:r>
            <a:r>
              <a:rPr lang="en-US" altLang="ja-JP" sz="2400" dirty="0" smtClean="0"/>
              <a:t>Must Be Satisfied</a:t>
            </a:r>
            <a:r>
              <a:rPr lang="ja-JP" altLang="en-US" sz="2400" dirty="0" smtClean="0"/>
              <a:t>”</a:t>
            </a:r>
            <a:r>
              <a:rPr lang="en-US" altLang="ja-JP" sz="2400" dirty="0" smtClean="0"/>
              <a:t> comments that were rejected</a:t>
            </a:r>
            <a:endParaRPr lang="en-US" altLang="ja-JP" dirty="0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cs typeface="Calibri" pitchFamily="34" charset="0"/>
              </a:rPr>
              <a:t>8 </a:t>
            </a:r>
            <a:r>
              <a:rPr lang="en-US" altLang="en-US" sz="2800" dirty="0" smtClean="0">
                <a:cs typeface="Calibri" pitchFamily="34" charset="0"/>
              </a:rPr>
              <a:t>“</a:t>
            </a:r>
            <a:r>
              <a:rPr lang="en-US" sz="2800" dirty="0" smtClean="0">
                <a:cs typeface="Calibri" pitchFamily="34" charset="0"/>
              </a:rPr>
              <a:t>no</a:t>
            </a:r>
            <a:r>
              <a:rPr lang="en-US" altLang="en-US" sz="2800" dirty="0" smtClean="0">
                <a:cs typeface="Calibri" pitchFamily="34" charset="0"/>
              </a:rPr>
              <a:t>”</a:t>
            </a:r>
            <a:r>
              <a:rPr lang="en-US" sz="2800" dirty="0" smtClean="0">
                <a:cs typeface="Calibri" pitchFamily="34" charset="0"/>
              </a:rPr>
              <a:t> voters either verbally agreed or sent emails agreeing to  the comment resolutions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Comment Resolution Spreadsheet: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hlinkClick r:id="rId2"/>
              </a:rPr>
              <a:t>https://mentor.ieee.org/802.15/dcn 17/15-17-0418-01-0mag-802-15-4corr-consolidated-comment-entry-form.xls</a:t>
            </a: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253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316DAEB0-CF19-46AA-8E86-032DD60045E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03263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(14)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48293" y="1598195"/>
            <a:ext cx="7510157" cy="46402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dirty="0" smtClean="0"/>
              <a:t>“</a:t>
            </a:r>
            <a:r>
              <a:rPr lang="en-US" altLang="ja-JP" sz="2800" dirty="0" smtClean="0"/>
              <a:t>Must Be Satisfied</a:t>
            </a:r>
            <a:r>
              <a:rPr lang="en-US" altLang="en-US" sz="2800" dirty="0" smtClean="0"/>
              <a:t>”</a:t>
            </a:r>
            <a:r>
              <a:rPr lang="en-US" altLang="ja-JP" sz="2800" dirty="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dirty="0" smtClean="0"/>
              <a:t> 14 comments noting that figure and text did not fully correct the 64-bit address transmission order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dirty="0" smtClean="0"/>
              <a:t> corrective action was simple and straightforward, revised draft will be sent out for recirculation next week.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Bob Heile, Wi-SUN Alliance</a:t>
            </a:r>
            <a:endParaRPr lang="en-US"/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15953CFE-8442-426D-A99E-BB4C14585E5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 Revision Schedule for ballot and meetings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1st recirculation</a:t>
            </a:r>
          </a:p>
          <a:p>
            <a:pPr lvl="1"/>
            <a:r>
              <a:rPr lang="en-US" sz="2400" smtClean="0"/>
              <a:t>20 July 2017 to 4 August 2017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11 August, 2017</a:t>
            </a:r>
          </a:p>
          <a:p>
            <a:r>
              <a:rPr lang="en-US" sz="2800" smtClean="0"/>
              <a:t>2nd recirculation (if necessary)</a:t>
            </a:r>
          </a:p>
          <a:p>
            <a:pPr lvl="1"/>
            <a:r>
              <a:rPr lang="en-US" sz="2400" smtClean="0"/>
              <a:t>11 August 2017 to 26 August 2017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28 August, 2017 (if necessary)</a:t>
            </a: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728DC820-9B4B-4F09-8837-5E2112142016}" type="slidenum">
              <a:rPr lang="en-US"/>
              <a:pPr/>
              <a:t>8</a:t>
            </a:fld>
            <a:endParaRPr lang="en-US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/>
              <a:t>Bob Heile, Wi-SUN Alliance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/>
              <a:t>Bob Heile, Wi-SUN Alliance</a:t>
            </a:r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95970"/>
            <a:ext cx="7772400" cy="838200"/>
          </a:xfrm>
        </p:spPr>
        <p:txBody>
          <a:bodyPr/>
          <a:lstStyle/>
          <a:p>
            <a:r>
              <a:rPr lang="en-US" altLang="en-US" b="1" dirty="0" smtClean="0"/>
              <a:t>Motion to Forward 802.15.4-2015Cor1 to Sponsor Ballot (conditional)</a:t>
            </a:r>
            <a:endParaRPr lang="en-US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9997" y="1928263"/>
            <a:ext cx="6268597" cy="4142036"/>
          </a:xfrm>
        </p:spPr>
        <p:txBody>
          <a:bodyPr/>
          <a:lstStyle/>
          <a:p>
            <a:r>
              <a:rPr lang="en-US" dirty="0" smtClean="0"/>
              <a:t>Conditionally approve sending </a:t>
            </a:r>
            <a:r>
              <a:rPr lang="mr-IN" dirty="0" smtClean="0"/>
              <a:t>d2p802.15.4-2015-Corri-1-2017</a:t>
            </a:r>
            <a:r>
              <a:rPr lang="en-US" altLang="en-US" i="1" dirty="0" smtClean="0"/>
              <a:t> (or latest version)</a:t>
            </a:r>
            <a:r>
              <a:rPr lang="en-US" altLang="en-US" dirty="0" smtClean="0"/>
              <a:t> </a:t>
            </a:r>
            <a:r>
              <a:rPr lang="en-US" dirty="0" smtClean="0"/>
              <a:t>to Sponsor Ballot </a:t>
            </a:r>
          </a:p>
          <a:p>
            <a:pPr marL="0" indent="0">
              <a:buNone/>
            </a:pPr>
            <a:r>
              <a:rPr lang="en-US" sz="2000" dirty="0" smtClean="0"/>
              <a:t>(WG: 20-0-0 )</a:t>
            </a: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>
                <a:ea typeface="MS PGothic" charset="0"/>
              </a:rPr>
              <a:t>Heile</a:t>
            </a:r>
            <a:r>
              <a:rPr lang="en-US" dirty="0">
                <a:ea typeface="MS PGothic" charset="0"/>
              </a:rPr>
              <a:t>, </a:t>
            </a:r>
            <a:endParaRPr lang="en-US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Seconded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 err="1" smtClean="0">
                <a:ea typeface="MS PGothic" charset="0"/>
              </a:rPr>
              <a:t>Gilb</a:t>
            </a:r>
            <a:endParaRPr lang="en-US" dirty="0">
              <a:ea typeface="MS PGothic" charset="0"/>
            </a:endParaRPr>
          </a:p>
        </p:txBody>
      </p:sp>
      <p:sp>
        <p:nvSpPr>
          <p:cNvPr id="25604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Slide </a:t>
            </a:r>
            <a:fld id="{3DAFF76D-B0D0-40F6-9F71-8C27D6B56B74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8356</TotalTime>
  <Words>423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Times New Roman</vt:lpstr>
      <vt:lpstr>MS PGothic</vt:lpstr>
      <vt:lpstr>Arial</vt:lpstr>
      <vt:lpstr>MS PGothic</vt:lpstr>
      <vt:lpstr>Calibri</vt:lpstr>
      <vt:lpstr>IEEE-P802_15</vt:lpstr>
      <vt:lpstr>Motions and Supporting Material for 802.15 EC Meeting Agenda Items</vt:lpstr>
      <vt:lpstr>802.15.4 Corr-1 Conditional Approval to Start Sponsor Ballot</vt:lpstr>
      <vt:lpstr>802.15.4 Corrigendum</vt:lpstr>
      <vt:lpstr>802.15.4 Corrigendum1  Letter Ballot History</vt:lpstr>
      <vt:lpstr>15.4 Revision Comment from Editorial Coordination Staff </vt:lpstr>
      <vt:lpstr>All Comments Supporting No Votes</vt:lpstr>
      <vt:lpstr>Comments supporting “no” votes (14)</vt:lpstr>
      <vt:lpstr>802.15.4 Revision Schedule for ballot and meetings</vt:lpstr>
      <vt:lpstr>Motion to Forward 802.15.4-2015Cor1 to Sponsor Ballot (conditional)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creator>Pat Kinney</dc:creator>
  <cp:lastModifiedBy>bheile</cp:lastModifiedBy>
  <cp:revision>312</cp:revision>
  <dcterms:created xsi:type="dcterms:W3CDTF">2009-03-12T22:43:48Z</dcterms:created>
  <dcterms:modified xsi:type="dcterms:W3CDTF">2017-07-13T18:44:36Z</dcterms:modified>
</cp:coreProperties>
</file>