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15" r:id="rId2"/>
    <p:sldId id="312" r:id="rId3"/>
    <p:sldId id="313" r:id="rId4"/>
    <p:sldId id="314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5902" autoAdjust="0"/>
    <p:restoredTop sz="94649" autoAdjust="0"/>
  </p:normalViewPr>
  <p:slideViewPr>
    <p:cSldViewPr>
      <p:cViewPr varScale="1">
        <p:scale>
          <a:sx n="88" d="100"/>
          <a:sy n="88" d="100"/>
        </p:scale>
        <p:origin x="-3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092842DF-A427-4C48-9C85-8B754EBE683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0441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charset="0"/>
                <a:ea typeface="ＭＳ Ｐゴシック" charset="0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790B8650-9BCE-4C54-BBAE-E4A151CED3A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5307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697FA3C-586C-4376-AF6D-EC101320FC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01382AC-6DD9-4219-9913-BFED82F364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3E9C05C-1059-409F-9C65-54E9A93471B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F6307B-59BF-4764-B4F7-F72FC8920E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19A0C3-3AEB-44F2-8B17-98B81B35C07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8AE5E68-4B20-4747-92C8-6A7E300B01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EE007DC-520A-49F7-AB29-BC07B6E12F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D99F4A5-09A0-4BED-9A05-DE14AC1E042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52F96BB-5AFC-414C-85F0-B04708DD4B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04D3E59-A80B-40BF-886C-2AE1FC82E0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8BE954D-25D0-4F4E-9284-9CB055CC5F7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1D8B754-B65D-4626-9379-20B82B7722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2E732CC7-FCB0-496F-9852-D3A2DB58CE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114800" y="393700"/>
            <a:ext cx="43434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latin typeface="Times New Roman" charset="0"/>
                <a:ea typeface="ＭＳ Ｐゴシック" charset="0"/>
              </a:rPr>
              <a:t>doc.: IEEE </a:t>
            </a:r>
            <a:r>
              <a:rPr lang="en-US" sz="1400" b="1" dirty="0" smtClean="0">
                <a:latin typeface="Times New Roman" charset="0"/>
                <a:ea typeface="ＭＳ Ｐゴシック" charset="0"/>
              </a:rPr>
              <a:t>802.15-17-0424-00</a:t>
            </a:r>
            <a:endParaRPr lang="en-US" sz="1400" b="1" dirty="0">
              <a:latin typeface="Times New Roman" charset="0"/>
              <a:ea typeface="ＭＳ Ｐゴシック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6"/>
          <p:cNvSpPr>
            <a:spLocks noGrp="1"/>
          </p:cNvSpPr>
          <p:nvPr>
            <p:ph type="title"/>
          </p:nvPr>
        </p:nvSpPr>
        <p:spPr>
          <a:xfrm>
            <a:off x="673100" y="2286000"/>
            <a:ext cx="7772400" cy="1905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altLang="en-US" b="1" dirty="0" smtClean="0"/>
              <a:t>802.15.3f 60GHz Band Extension </a:t>
            </a: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 smtClean="0"/>
              <a:t>to Sponsor Ballot (conditional</a:t>
            </a:r>
            <a:r>
              <a:rPr lang="en-US" altLang="en-US" b="1" dirty="0"/>
              <a:t>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5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Conditional Approval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Working Group Letter Ballot closed on</a:t>
            </a:r>
            <a:r>
              <a:rPr lang="en-US" b="1" dirty="0" smtClean="0"/>
              <a:t> </a:t>
            </a:r>
            <a:r>
              <a:rPr lang="en-US" dirty="0" smtClean="0"/>
              <a:t>Friday, June 9, 2017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Approval rate: 100%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There were zero negative votes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0 technical comments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2 editorial comments from 1 voter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Comment resolutions: 15-17-0349-01-003f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Since there was time, decided </a:t>
            </a:r>
            <a:r>
              <a:rPr lang="en-US" dirty="0" smtClean="0"/>
              <a:t>to implement </a:t>
            </a:r>
            <a:r>
              <a:rPr lang="en-US" dirty="0" smtClean="0"/>
              <a:t>relevant editorial </a:t>
            </a:r>
            <a:r>
              <a:rPr lang="en-US" dirty="0" smtClean="0"/>
              <a:t>comments and recirculate.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868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Conditional Approval Information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Recirculation to close on 21-July</a:t>
            </a:r>
          </a:p>
          <a:p>
            <a:pPr marL="457200" indent="-457200">
              <a:buFont typeface="Arial" charset="0"/>
              <a:buChar char="•"/>
            </a:pPr>
            <a:r>
              <a:rPr lang="en-US" smtClean="0"/>
              <a:t>BRC Call Wed 26 July 10am PDT </a:t>
            </a:r>
          </a:p>
          <a:p>
            <a:pPr marL="457200" indent="-457200">
              <a:buFont typeface="Arial" charset="0"/>
              <a:buChar char="•"/>
            </a:pPr>
            <a:r>
              <a:rPr lang="en-US" smtClean="0"/>
              <a:t>2</a:t>
            </a:r>
            <a:r>
              <a:rPr lang="en-US" baseline="30000" smtClean="0"/>
              <a:t>nd</a:t>
            </a:r>
            <a:r>
              <a:rPr lang="en-US" smtClean="0"/>
              <a:t> Recirculation (if needed):</a:t>
            </a:r>
          </a:p>
          <a:p>
            <a:pPr marL="857250" lvl="1" indent="-457200">
              <a:buFont typeface="Arial" charset="0"/>
              <a:buChar char="•"/>
            </a:pPr>
            <a:r>
              <a:rPr lang="en-US" smtClean="0"/>
              <a:t>Open 7/27 – Close 8/6 </a:t>
            </a:r>
          </a:p>
          <a:p>
            <a:pPr marL="857250" lvl="1" indent="-457200">
              <a:buFont typeface="Arial" charset="0"/>
              <a:buChar char="•"/>
            </a:pPr>
            <a:r>
              <a:rPr lang="en-US" smtClean="0"/>
              <a:t>BRC call: Aug 7th 10am PDT</a:t>
            </a:r>
          </a:p>
          <a:p>
            <a:pPr marL="457200" indent="-457200">
              <a:buFont typeface="Arial" charset="0"/>
              <a:buChar char="•"/>
            </a:pP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7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Motion to Forward </a:t>
            </a:r>
            <a:r>
              <a:rPr lang="en-US" altLang="en-US" b="1" dirty="0" smtClean="0"/>
              <a:t>802.15.3f to </a:t>
            </a:r>
            <a:br>
              <a:rPr lang="en-US" altLang="en-US" b="1" dirty="0" smtClean="0"/>
            </a:br>
            <a:r>
              <a:rPr lang="en-US" altLang="en-US" b="1" dirty="0" smtClean="0"/>
              <a:t>Sponsor Ballot (conditional)</a:t>
            </a:r>
            <a:endParaRPr lang="en-US" altLang="en-US" b="1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6934200" cy="4114800"/>
          </a:xfrm>
        </p:spPr>
        <p:txBody>
          <a:bodyPr/>
          <a:lstStyle/>
          <a:p>
            <a:r>
              <a:rPr lang="en-US" sz="2400" dirty="0" smtClean="0"/>
              <a:t>Conditionally approve sending </a:t>
            </a:r>
            <a:r>
              <a:rPr lang="en-US" altLang="en-US" sz="2400" i="1" dirty="0" smtClean="0"/>
              <a:t>P802.15.3f_D01 (or </a:t>
            </a:r>
            <a:r>
              <a:rPr lang="en-US" altLang="en-US" sz="2400" i="1" dirty="0" smtClean="0"/>
              <a:t>latest</a:t>
            </a:r>
            <a:r>
              <a:rPr lang="en-US" altLang="en-US" sz="2400" i="1" dirty="0" smtClean="0"/>
              <a:t> </a:t>
            </a:r>
            <a:r>
              <a:rPr lang="en-US" altLang="en-US" sz="2400" i="1" dirty="0" smtClean="0"/>
              <a:t>version)</a:t>
            </a:r>
            <a:r>
              <a:rPr lang="en-US" altLang="en-US" sz="2400" dirty="0" smtClean="0"/>
              <a:t> </a:t>
            </a:r>
            <a:r>
              <a:rPr lang="en-US" sz="2400" dirty="0" smtClean="0"/>
              <a:t>to Sponsor Ballot.</a:t>
            </a:r>
          </a:p>
          <a:p>
            <a:r>
              <a:rPr lang="en-US" sz="2400" dirty="0" smtClean="0"/>
              <a:t>Confirm the CSD for P802.15.3f in https://mentor.ieee.org/802-ec/dcn/17/ec-17-0072-00-ACSD-802-15-3f.docx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(WG vote: </a:t>
            </a:r>
            <a:r>
              <a:rPr lang="en-US" sz="2400" dirty="0" smtClean="0"/>
              <a:t>25</a:t>
            </a:r>
            <a:r>
              <a:rPr lang="en-US" sz="2400" dirty="0" smtClean="0"/>
              <a:t>,0,1)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FontTx/>
              <a:buNone/>
            </a:pPr>
            <a:r>
              <a:rPr lang="en-US" sz="2400" dirty="0" smtClean="0"/>
              <a:t>Move:  </a:t>
            </a:r>
            <a:r>
              <a:rPr lang="en-US" sz="2400" dirty="0" err="1" smtClean="0"/>
              <a:t>Heile</a:t>
            </a:r>
            <a:endParaRPr lang="en-US" sz="2400" dirty="0" smtClean="0"/>
          </a:p>
          <a:p>
            <a:pPr marL="0" indent="0">
              <a:buFontTx/>
              <a:buNone/>
            </a:pPr>
            <a:r>
              <a:rPr lang="en-US" sz="2400" dirty="0" smtClean="0"/>
              <a:t>Second:  </a:t>
            </a:r>
            <a:r>
              <a:rPr lang="en-US" sz="2400" dirty="0" err="1" smtClean="0"/>
              <a:t>Gilb</a:t>
            </a:r>
            <a:endParaRPr lang="en-US" sz="2400" dirty="0" smtClean="0"/>
          </a:p>
          <a:p>
            <a:endParaRPr lang="en-US" altLang="en-US" sz="1000" i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01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5">
  <a:themeElements>
    <a:clrScheme name="802.15 4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802.15">
      <a:majorFont>
        <a:latin typeface="Times New Roman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.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Office\Templates\802.15.pot</Template>
  <TotalTime>950</TotalTime>
  <Words>104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802.15</vt:lpstr>
      <vt:lpstr>802.15.3f 60GHz Band Extension  to Sponsor Ballot (conditional)</vt:lpstr>
      <vt:lpstr>Conditional Approval Information</vt:lpstr>
      <vt:lpstr>Conditional Approval Information</vt:lpstr>
      <vt:lpstr>Motion to Forward 802.15.3f to  Sponsor Ballot (conditional)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Sponsor Ballot Packages for TG4e/f/g and TG6</dc:title>
  <dc:subject>IEEE 802.15 &lt;subject&gt;</dc:subject>
  <dc:creator>Robert F.  Heile</dc:creator>
  <dc:description>&lt;doc#&gt;</dc:description>
  <cp:lastModifiedBy>bheile</cp:lastModifiedBy>
  <cp:revision>511</cp:revision>
  <cp:lastPrinted>1998-02-10T13:28:06Z</cp:lastPrinted>
  <dcterms:created xsi:type="dcterms:W3CDTF">2001-03-12T10:05:47Z</dcterms:created>
  <dcterms:modified xsi:type="dcterms:W3CDTF">2017-07-12T09:26:03Z</dcterms:modified>
</cp:coreProperties>
</file>