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
  </p:notesMasterIdLst>
  <p:handoutMasterIdLst>
    <p:handoutMasterId r:id="rId9"/>
  </p:handoutMasterIdLst>
  <p:sldIdLst>
    <p:sldId id="259" r:id="rId2"/>
    <p:sldId id="258" r:id="rId3"/>
    <p:sldId id="281" r:id="rId4"/>
    <p:sldId id="286" r:id="rId5"/>
    <p:sldId id="285" r:id="rId6"/>
    <p:sldId id="287" r:id="rId7"/>
  </p:sldIdLst>
  <p:sldSz cx="9144000" cy="6858000" type="screen4x3"/>
  <p:notesSz cx="6735763" cy="9866313"/>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7">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89594" autoAdjust="0"/>
  </p:normalViewPr>
  <p:slideViewPr>
    <p:cSldViewPr showGuides="1">
      <p:cViewPr varScale="1">
        <p:scale>
          <a:sx n="68" d="100"/>
          <a:sy n="68" d="100"/>
        </p:scale>
        <p:origin x="1264" y="52"/>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showGuides="1">
      <p:cViewPr varScale="1">
        <p:scale>
          <a:sx n="67" d="100"/>
          <a:sy n="67" d="100"/>
        </p:scale>
        <p:origin x="-1830" y="-126"/>
      </p:cViewPr>
      <p:guideLst>
        <p:guide orient="horz" pos="3107"/>
        <p:guide pos="212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43444" y="199731"/>
            <a:ext cx="261689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3075" name="Rectangle 3"/>
          <p:cNvSpPr>
            <a:spLocks noGrp="1" noChangeArrowheads="1"/>
          </p:cNvSpPr>
          <p:nvPr>
            <p:ph type="dt" sz="quarter" idx="1"/>
          </p:nvPr>
        </p:nvSpPr>
        <p:spPr bwMode="auto">
          <a:xfrm>
            <a:off x="675427" y="199731"/>
            <a:ext cx="2243713"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endParaRPr lang="en-US" altLang="ja-JP" dirty="0"/>
          </a:p>
        </p:txBody>
      </p:sp>
      <p:sp>
        <p:nvSpPr>
          <p:cNvPr id="3076" name="Rectangle 4"/>
          <p:cNvSpPr>
            <a:spLocks noGrp="1" noChangeArrowheads="1"/>
          </p:cNvSpPr>
          <p:nvPr>
            <p:ph type="ftr" sz="quarter" idx="2"/>
          </p:nvPr>
        </p:nvSpPr>
        <p:spPr bwMode="auto">
          <a:xfrm>
            <a:off x="4041767" y="9549025"/>
            <a:ext cx="2095673"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ja-JP" dirty="0"/>
              <a:t>Shoichi Kitazawa (ATR)</a:t>
            </a:r>
          </a:p>
        </p:txBody>
      </p:sp>
      <p:sp>
        <p:nvSpPr>
          <p:cNvPr id="3077" name="Rectangle 5"/>
          <p:cNvSpPr>
            <a:spLocks noGrp="1" noChangeArrowheads="1"/>
          </p:cNvSpPr>
          <p:nvPr>
            <p:ph type="sldNum" sz="quarter" idx="3"/>
          </p:nvPr>
        </p:nvSpPr>
        <p:spPr bwMode="auto">
          <a:xfrm>
            <a:off x="2619978" y="9549025"/>
            <a:ext cx="1346227" cy="153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ja-JP" dirty="0"/>
              <a:t>Page </a:t>
            </a:r>
            <a:fld id="{1C9E7F0A-1D88-47D1-B7ED-5CA346B4FD43}" type="slidenum">
              <a:rPr lang="en-US" altLang="ja-JP"/>
              <a:pPr/>
              <a:t>‹#›</a:t>
            </a:fld>
            <a:endParaRPr lang="en-US" altLang="ja-JP" dirty="0"/>
          </a:p>
        </p:txBody>
      </p:sp>
      <p:sp>
        <p:nvSpPr>
          <p:cNvPr id="3078" name="Line 6"/>
          <p:cNvSpPr>
            <a:spLocks noChangeShapeType="1"/>
          </p:cNvSpPr>
          <p:nvPr/>
        </p:nvSpPr>
        <p:spPr bwMode="auto">
          <a:xfrm>
            <a:off x="673885" y="411800"/>
            <a:ext cx="538799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079" name="Rectangle 7"/>
          <p:cNvSpPr>
            <a:spLocks noChangeArrowheads="1"/>
          </p:cNvSpPr>
          <p:nvPr/>
        </p:nvSpPr>
        <p:spPr bwMode="auto">
          <a:xfrm>
            <a:off x="487561" y="9549026"/>
            <a:ext cx="877171"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pPr defTabSz="933450"/>
            <a:r>
              <a:rPr lang="en-US" altLang="ja-JP" dirty="0"/>
              <a:t>Submission</a:t>
            </a:r>
          </a:p>
        </p:txBody>
      </p:sp>
      <p:sp>
        <p:nvSpPr>
          <p:cNvPr id="3080" name="Line 8"/>
          <p:cNvSpPr>
            <a:spLocks noChangeShapeType="1"/>
          </p:cNvSpPr>
          <p:nvPr/>
        </p:nvSpPr>
        <p:spPr bwMode="auto">
          <a:xfrm>
            <a:off x="673885" y="9537211"/>
            <a:ext cx="553757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Tree>
    <p:extLst>
      <p:ext uri="{BB962C8B-B14F-4D97-AF65-F5344CB8AC3E}">
        <p14:creationId xmlns:p14="http://schemas.microsoft.com/office/powerpoint/2010/main" val="18428670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67882" y="115346"/>
            <a:ext cx="2734091"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ja-JP" dirty="0"/>
              <a:t>doc.: IEEE 802.15-&lt;doc#&gt;</a:t>
            </a:r>
          </a:p>
        </p:txBody>
      </p:sp>
      <p:sp>
        <p:nvSpPr>
          <p:cNvPr id="2052" name="Rectangle 4"/>
          <p:cNvSpPr>
            <a:spLocks noGrp="1" noRot="1" noChangeAspect="1" noChangeArrowheads="1" noTextEdit="1"/>
          </p:cNvSpPr>
          <p:nvPr>
            <p:ph type="sldImg" idx="2"/>
          </p:nvPr>
        </p:nvSpPr>
        <p:spPr bwMode="auto">
          <a:xfrm>
            <a:off x="909638" y="746125"/>
            <a:ext cx="4916487" cy="3687763"/>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4" name="Rectangle 6"/>
          <p:cNvSpPr>
            <a:spLocks noGrp="1" noChangeArrowheads="1"/>
          </p:cNvSpPr>
          <p:nvPr>
            <p:ph type="ftr" sz="quarter" idx="4"/>
          </p:nvPr>
        </p:nvSpPr>
        <p:spPr bwMode="auto">
          <a:xfrm>
            <a:off x="3663959" y="9552401"/>
            <a:ext cx="2438014"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ja-JP" dirty="0"/>
              <a:t>Shoichi Kitazawa (ATR)</a:t>
            </a:r>
          </a:p>
        </p:txBody>
      </p:sp>
      <p:sp>
        <p:nvSpPr>
          <p:cNvPr id="2056" name="Rectangle 8"/>
          <p:cNvSpPr>
            <a:spLocks noChangeArrowheads="1"/>
          </p:cNvSpPr>
          <p:nvPr/>
        </p:nvSpPr>
        <p:spPr bwMode="auto">
          <a:xfrm>
            <a:off x="487562" y="9552401"/>
            <a:ext cx="90647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spAutoFit/>
          </a:bodyPr>
          <a:lstStyle/>
          <a:p>
            <a:r>
              <a:rPr lang="en-US" altLang="ja-JP" dirty="0"/>
              <a:t>Submission</a:t>
            </a:r>
          </a:p>
        </p:txBody>
      </p:sp>
      <p:sp>
        <p:nvSpPr>
          <p:cNvPr id="2057" name="Line 9"/>
          <p:cNvSpPr>
            <a:spLocks noChangeShapeType="1"/>
          </p:cNvSpPr>
          <p:nvPr/>
        </p:nvSpPr>
        <p:spPr bwMode="auto">
          <a:xfrm>
            <a:off x="703184" y="9550713"/>
            <a:ext cx="532939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2058" name="Line 10"/>
          <p:cNvSpPr>
            <a:spLocks noChangeShapeType="1"/>
          </p:cNvSpPr>
          <p:nvPr/>
        </p:nvSpPr>
        <p:spPr bwMode="auto">
          <a:xfrm>
            <a:off x="629165" y="315601"/>
            <a:ext cx="5477434"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3" name="ノート プレースホルダー 2"/>
          <p:cNvSpPr>
            <a:spLocks noGrp="1"/>
          </p:cNvSpPr>
          <p:nvPr>
            <p:ph type="body" sz="quarter" idx="3"/>
          </p:nvPr>
        </p:nvSpPr>
        <p:spPr>
          <a:xfrm>
            <a:off x="673100" y="4686300"/>
            <a:ext cx="5389563" cy="4440238"/>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スライド番号プレースホルダー 3"/>
          <p:cNvSpPr>
            <a:spLocks noGrp="1"/>
          </p:cNvSpPr>
          <p:nvPr>
            <p:ph type="sldNum" sz="quarter" idx="5"/>
          </p:nvPr>
        </p:nvSpPr>
        <p:spPr>
          <a:xfrm>
            <a:off x="2863825" y="9552401"/>
            <a:ext cx="1026865" cy="195430"/>
          </a:xfrm>
          <a:prstGeom prst="rect">
            <a:avLst/>
          </a:prstGeom>
        </p:spPr>
        <p:txBody>
          <a:bodyPr vert="horz" lIns="91440" tIns="45720" rIns="91440" bIns="45720" rtlCol="0" anchor="b"/>
          <a:lstStyle>
            <a:lvl1pPr algn="ctr">
              <a:defRPr sz="1200"/>
            </a:lvl1pPr>
          </a:lstStyle>
          <a:p>
            <a:fld id="{CD6D2E3F-5094-4468-9CC9-C689E0F636B7}" type="slidenum">
              <a:rPr kumimoji="1" lang="ja-JP" altLang="en-US" smtClean="0"/>
              <a:pPr/>
              <a:t>‹#›</a:t>
            </a:fld>
            <a:endParaRPr kumimoji="1" lang="ja-JP" altLang="en-US" dirty="0"/>
          </a:p>
        </p:txBody>
      </p:sp>
    </p:spTree>
    <p:extLst>
      <p:ext uri="{BB962C8B-B14F-4D97-AF65-F5344CB8AC3E}">
        <p14:creationId xmlns:p14="http://schemas.microsoft.com/office/powerpoint/2010/main" val="69661814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ヘッダー プレースホルダ 3"/>
          <p:cNvSpPr>
            <a:spLocks noGrp="1"/>
          </p:cNvSpPr>
          <p:nvPr>
            <p:ph type="hdr" sz="quarter" idx="10"/>
          </p:nvPr>
        </p:nvSpPr>
        <p:spPr/>
        <p:txBody>
          <a:bodyPr/>
          <a:lstStyle/>
          <a:p>
            <a:r>
              <a:rPr lang="en-US" altLang="ja-JP" dirty="0"/>
              <a:t>doc.: IEEE 802.15-&lt;doc#&gt;</a:t>
            </a:r>
          </a:p>
        </p:txBody>
      </p:sp>
      <p:sp>
        <p:nvSpPr>
          <p:cNvPr id="5" name="フッター プレースホルダ 4"/>
          <p:cNvSpPr>
            <a:spLocks noGrp="1"/>
          </p:cNvSpPr>
          <p:nvPr>
            <p:ph type="ftr" sz="quarter" idx="11"/>
          </p:nvPr>
        </p:nvSpPr>
        <p:spPr/>
        <p:txBody>
          <a:bodyPr/>
          <a:lstStyle/>
          <a:p>
            <a:pPr lvl="4"/>
            <a:r>
              <a:rPr lang="en-US" altLang="ja-JP" dirty="0"/>
              <a:t>Shoichi Kitazawa (ATR)</a:t>
            </a:r>
          </a:p>
        </p:txBody>
      </p:sp>
      <p:sp>
        <p:nvSpPr>
          <p:cNvPr id="6" name="スライド番号プレースホルダ 5"/>
          <p:cNvSpPr>
            <a:spLocks noGrp="1"/>
          </p:cNvSpPr>
          <p:nvPr>
            <p:ph type="sldNum" sz="quarter" idx="12"/>
          </p:nvPr>
        </p:nvSpPr>
        <p:spPr/>
        <p:txBody>
          <a:bodyPr/>
          <a:lstStyle/>
          <a:p>
            <a:fld id="{CD6D2E3F-5094-4468-9CC9-C689E0F636B7}" type="slidenum">
              <a:rPr kumimoji="1" lang="ja-JP" altLang="en-US" smtClean="0"/>
              <a:pPr/>
              <a:t>1</a:t>
            </a:fld>
            <a:endParaRPr kumimoji="1" lang="ja-JP" alt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2</a:t>
            </a:fld>
            <a:endParaRPr kumimoji="1" lang="ja-JP" altLang="en-US" dirty="0"/>
          </a:p>
        </p:txBody>
      </p:sp>
    </p:spTree>
    <p:extLst>
      <p:ext uri="{BB962C8B-B14F-4D97-AF65-F5344CB8AC3E}">
        <p14:creationId xmlns:p14="http://schemas.microsoft.com/office/powerpoint/2010/main" val="5086982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3</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スライド イメージ プレースホルダー 1"/>
          <p:cNvSpPr>
            <a:spLocks noGrp="1" noRot="1" noChangeAspect="1" noTextEdit="1"/>
          </p:cNvSpPr>
          <p:nvPr>
            <p:ph type="sldImg"/>
          </p:nvPr>
        </p:nvSpPr>
        <p:spPr>
          <a:xfrm>
            <a:off x="914400" y="746125"/>
            <a:ext cx="4903788" cy="3678238"/>
          </a:xfrm>
          <a:ln/>
        </p:spPr>
      </p:sp>
      <p:sp>
        <p:nvSpPr>
          <p:cNvPr id="16387"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6388"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6389"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F4B805F-D810-43AA-BCB8-F98361645603}" type="slidenum">
              <a:rPr lang="en-US" altLang="ja-JP" sz="2400" smtClean="0"/>
              <a:pPr eaLnBrk="1" hangingPunct="1">
                <a:spcBef>
                  <a:spcPct val="0"/>
                </a:spcBef>
              </a:pPr>
              <a:t>4</a:t>
            </a:fld>
            <a:endParaRPr lang="en-US" altLang="ja-JP" sz="24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ヘッダー プレースホルダー 3"/>
          <p:cNvSpPr>
            <a:spLocks noGrp="1"/>
          </p:cNvSpPr>
          <p:nvPr>
            <p:ph type="hdr" sz="quarter" idx="10"/>
          </p:nvPr>
        </p:nvSpPr>
        <p:spPr/>
        <p:txBody>
          <a:bodyPr/>
          <a:lstStyle/>
          <a:p>
            <a:r>
              <a:rPr lang="en-US" altLang="ja-JP"/>
              <a:t>doc.: IEEE 802.15-&lt;doc#&gt;</a:t>
            </a:r>
            <a:endParaRPr lang="en-US" altLang="ja-JP" dirty="0"/>
          </a:p>
        </p:txBody>
      </p:sp>
      <p:sp>
        <p:nvSpPr>
          <p:cNvPr id="5" name="フッター プレースホルダー 4"/>
          <p:cNvSpPr>
            <a:spLocks noGrp="1"/>
          </p:cNvSpPr>
          <p:nvPr>
            <p:ph type="ftr" sz="quarter" idx="11"/>
          </p:nvPr>
        </p:nvSpPr>
        <p:spPr/>
        <p:txBody>
          <a:bodyPr/>
          <a:lstStyle/>
          <a:p>
            <a:pPr lvl="4"/>
            <a:r>
              <a:rPr lang="en-US" altLang="ja-JP"/>
              <a:t>Shoichi Kitazawa (ATR)</a:t>
            </a:r>
            <a:endParaRPr lang="en-US" altLang="ja-JP" dirty="0"/>
          </a:p>
        </p:txBody>
      </p:sp>
      <p:sp>
        <p:nvSpPr>
          <p:cNvPr id="6" name="スライド番号プレースホルダー 5"/>
          <p:cNvSpPr>
            <a:spLocks noGrp="1"/>
          </p:cNvSpPr>
          <p:nvPr>
            <p:ph type="sldNum" sz="quarter" idx="12"/>
          </p:nvPr>
        </p:nvSpPr>
        <p:spPr/>
        <p:txBody>
          <a:bodyPr/>
          <a:lstStyle/>
          <a:p>
            <a:fld id="{CD6D2E3F-5094-4468-9CC9-C689E0F636B7}" type="slidenum">
              <a:rPr kumimoji="1" lang="ja-JP" altLang="en-US" smtClean="0"/>
              <a:pPr/>
              <a:t>5</a:t>
            </a:fld>
            <a:endParaRPr kumimoji="1" lang="ja-JP" altLang="en-US" dirty="0"/>
          </a:p>
        </p:txBody>
      </p:sp>
    </p:spTree>
    <p:extLst>
      <p:ext uri="{BB962C8B-B14F-4D97-AF65-F5344CB8AC3E}">
        <p14:creationId xmlns:p14="http://schemas.microsoft.com/office/powerpoint/2010/main" val="421700889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スライド イメージ プレースホルダー 1"/>
          <p:cNvSpPr>
            <a:spLocks noGrp="1" noRot="1" noChangeAspect="1" noTextEdit="1"/>
          </p:cNvSpPr>
          <p:nvPr>
            <p:ph type="sldImg"/>
          </p:nvPr>
        </p:nvSpPr>
        <p:spPr>
          <a:xfrm>
            <a:off x="914400" y="746125"/>
            <a:ext cx="4903788" cy="3678238"/>
          </a:xfrm>
          <a:ln/>
        </p:spPr>
      </p:sp>
      <p:sp>
        <p:nvSpPr>
          <p:cNvPr id="19459" name="ノート プレースホルダー 2"/>
          <p:cNvSpPr>
            <a:spLocks noGrp="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kumimoji="1" lang="ja-JP" altLang="en-US">
              <a:latin typeface="Times New Roman" pitchFamily="18" charset="0"/>
              <a:ea typeface="ＭＳ Ｐゴシック" charset="-128"/>
            </a:endParaRPr>
          </a:p>
        </p:txBody>
      </p:sp>
      <p:sp>
        <p:nvSpPr>
          <p:cNvPr id="19460" name="日付プレースホルダー 3"/>
          <p:cNvSpPr>
            <a:spLocks noGrp="1"/>
          </p:cNvSpPr>
          <p:nvPr>
            <p:ph type="dt" sz="quarter"/>
          </p:nvPr>
        </p:nvSpPr>
        <p:spPr>
          <a:xfrm>
            <a:off x="3815373" y="1"/>
            <a:ext cx="2918831" cy="493401"/>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1400">
                <a:ea typeface="Arial Unicode MS" pitchFamily="50" charset="-128"/>
                <a:cs typeface="Arial Unicode MS" pitchFamily="50" charset="-128"/>
              </a:rPr>
              <a:t>07/12/10</a:t>
            </a:r>
          </a:p>
        </p:txBody>
      </p:sp>
      <p:sp>
        <p:nvSpPr>
          <p:cNvPr id="19461" name="スライド番号プレースホルダー 4"/>
          <p:cNvSpPr>
            <a:spLocks noGrp="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1pPr>
            <a:lvl2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2pPr>
            <a:lvl3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3pPr>
            <a:lvl4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4pPr>
            <a:lvl5pPr eaLnBrk="0" hangingPunct="0">
              <a:spcBef>
                <a:spcPct val="300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5pPr>
            <a:lvl6pPr marL="25146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6pPr>
            <a:lvl7pPr marL="29718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7pPr>
            <a:lvl8pPr marL="34290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8pPr>
            <a:lvl9pPr marL="3886200" indent="-228600" defTabSz="449263" eaLnBrk="0" fontAlgn="base" hangingPunct="0">
              <a:spcBef>
                <a:spcPct val="300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itchFamily="18" charset="0"/>
                <a:ea typeface="ＭＳ Ｐゴシック" charset="-128"/>
              </a:defRPr>
            </a:lvl9pPr>
          </a:lstStyle>
          <a:p>
            <a:pPr eaLnBrk="1" hangingPunct="1">
              <a:spcBef>
                <a:spcPct val="0"/>
              </a:spcBef>
            </a:pPr>
            <a:r>
              <a:rPr lang="en-US" altLang="ja-JP" sz="2400"/>
              <a:t>Page </a:t>
            </a:r>
            <a:fld id="{28B1BE53-0473-474E-A0A8-8E2CBAF09E75}" type="slidenum">
              <a:rPr lang="en-US" altLang="ja-JP" sz="2400" smtClean="0"/>
              <a:pPr eaLnBrk="1" hangingPunct="1">
                <a:spcBef>
                  <a:spcPct val="0"/>
                </a:spcBef>
              </a:pPr>
              <a:t>6</a:t>
            </a:fld>
            <a:endParaRPr lang="en-US" altLang="ja-JP" sz="240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a:t>マスター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018E0977-DC1B-42DD-B45E-59C02A783531}" type="slidenum">
              <a:rPr lang="en-US" altLang="ja-JP"/>
              <a:pPr/>
              <a:t>‹#›</a:t>
            </a:fld>
            <a:endParaRPr lang="en-US" altLang="ja-JP" dirty="0"/>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4285537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itle 3"/>
          <p:cNvSpPr>
            <a:spLocks noGrp="1"/>
          </p:cNvSpPr>
          <p:nvPr>
            <p:ph type="title"/>
          </p:nvPr>
        </p:nvSpPr>
        <p:spPr/>
        <p:txBody>
          <a:bodyPr/>
          <a:lstStyle/>
          <a:p>
            <a:r>
              <a:rPr lang="en-US"/>
              <a:t>Click to edit Master title style</a:t>
            </a:r>
          </a:p>
        </p:txBody>
      </p:sp>
      <p:sp>
        <p:nvSpPr>
          <p:cNvPr id="6" name="スライド番号プレースホルダー 5"/>
          <p:cNvSpPr>
            <a:spLocks noGrp="1"/>
          </p:cNvSpPr>
          <p:nvPr>
            <p:ph type="sldNum" sz="quarter" idx="12"/>
          </p:nvPr>
        </p:nvSpPr>
        <p:spPr>
          <a:xfrm>
            <a:off x="4344988" y="6475413"/>
            <a:ext cx="530225" cy="182562"/>
          </a:xfrm>
        </p:spPr>
        <p:txBody>
          <a:bodyPr/>
          <a:lstStyle>
            <a:lvl1pPr>
              <a:defRPr/>
            </a:lvl1pPr>
          </a:lstStyle>
          <a:p>
            <a:r>
              <a:rPr lang="en-US" altLang="ja-JP" dirty="0"/>
              <a:t>Slide </a:t>
            </a:r>
            <a:fld id="{17C47D4F-CAA3-4307-B0EF-8C4B3E0CF21D}" type="slidenum">
              <a:rPr lang="en-US" altLang="ja-JP"/>
              <a:pPr/>
              <a:t>‹#›</a:t>
            </a:fld>
            <a:endParaRPr lang="en-US" altLang="ja-JP" dirty="0"/>
          </a:p>
        </p:txBody>
      </p:sp>
      <p:sp>
        <p:nvSpPr>
          <p:cNvPr id="9"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6372269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6" name="スライド番号プレースホルダー 5"/>
          <p:cNvSpPr>
            <a:spLocks noGrp="1"/>
          </p:cNvSpPr>
          <p:nvPr>
            <p:ph type="sldNum" sz="quarter" idx="12"/>
          </p:nvPr>
        </p:nvSpPr>
        <p:spPr/>
        <p:txBody>
          <a:bodyPr/>
          <a:lstStyle>
            <a:lvl1pPr>
              <a:defRPr/>
            </a:lvl1pPr>
          </a:lstStyle>
          <a:p>
            <a:r>
              <a:rPr lang="en-US" altLang="ja-JP" dirty="0"/>
              <a:t>Slide </a:t>
            </a:r>
            <a:fld id="{74847ECA-0452-41E3-B15B-04905DA18685}" type="slidenum">
              <a:rPr lang="en-US" altLang="ja-JP"/>
              <a:pPr/>
              <a:t>‹#›</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9"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35560528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スライド番号プレースホルダー 6"/>
          <p:cNvSpPr>
            <a:spLocks noGrp="1"/>
          </p:cNvSpPr>
          <p:nvPr>
            <p:ph type="sldNum" sz="quarter" idx="12"/>
          </p:nvPr>
        </p:nvSpPr>
        <p:spPr/>
        <p:txBody>
          <a:bodyPr/>
          <a:lstStyle>
            <a:lvl1pPr>
              <a:defRPr/>
            </a:lvl1pPr>
          </a:lstStyle>
          <a:p>
            <a:r>
              <a:rPr lang="en-US" altLang="ja-JP" dirty="0"/>
              <a:t>Slide </a:t>
            </a:r>
            <a:fld id="{BC763230-8612-4F82-9598-E8DB08C9F578}" type="slidenum">
              <a:rPr lang="en-US" altLang="ja-JP"/>
              <a:pPr/>
              <a:t>‹#›</a:t>
            </a:fld>
            <a:endParaRPr lang="en-US" altLang="ja-JP" dirty="0"/>
          </a:p>
        </p:txBody>
      </p:sp>
      <p:sp>
        <p:nvSpPr>
          <p:cNvPr id="9"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0" name="Rectangle 4"/>
          <p:cNvSpPr>
            <a:spLocks noGrp="1" noChangeArrowheads="1"/>
          </p:cNvSpPr>
          <p:nvPr>
            <p:ph type="dt" sz="half" idx="13"/>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0770419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5" name="スライド番号プレースホルダー 4"/>
          <p:cNvSpPr>
            <a:spLocks noGrp="1"/>
          </p:cNvSpPr>
          <p:nvPr>
            <p:ph type="sldNum" sz="quarter" idx="12"/>
          </p:nvPr>
        </p:nvSpPr>
        <p:spPr/>
        <p:txBody>
          <a:bodyPr/>
          <a:lstStyle>
            <a:lvl1pPr>
              <a:defRPr/>
            </a:lvl1pPr>
          </a:lstStyle>
          <a:p>
            <a:r>
              <a:rPr lang="en-US" altLang="ja-JP" dirty="0"/>
              <a:t>Slide </a:t>
            </a:r>
            <a:fld id="{F80C6039-A5FA-4F5B-9853-58798A63706D}" type="slidenum">
              <a:rPr lang="en-US" altLang="ja-JP"/>
              <a:pPr/>
              <a:t>‹#›</a:t>
            </a:fld>
            <a:endParaRPr lang="en-US" altLang="ja-JP" dirty="0"/>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21810494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p:txBody>
          <a:bodyPr/>
          <a:lstStyle>
            <a:lvl1pPr>
              <a:defRPr/>
            </a:lvl1pPr>
          </a:lstStyle>
          <a:p>
            <a:r>
              <a:rPr lang="en-US" altLang="ja-JP" dirty="0"/>
              <a:t>Slide </a:t>
            </a:r>
            <a:fld id="{266A080E-4E30-4968-B029-7CF782D6220C}" type="slidenum">
              <a:rPr lang="en-US" altLang="ja-JP"/>
              <a:pPr/>
              <a:t>‹#›</a:t>
            </a:fld>
            <a:endParaRPr lang="en-US" altLang="ja-JP" dirty="0"/>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2501620892"/>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ja-JP" altLang="en-US" dirty="0"/>
              <a:t>マスター タイトルの書式設定</a:t>
            </a:r>
            <a:endParaRPr lang="en-US" altLang="ja-JP" dirty="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ja-JP" altLang="en-US" dirty="0"/>
              <a:t>マスター テキストの書式設定</a:t>
            </a:r>
          </a:p>
          <a:p>
            <a:pPr lvl="1"/>
            <a:r>
              <a:rPr lang="ja-JP" altLang="en-US" dirty="0"/>
              <a:t>第 </a:t>
            </a:r>
            <a:r>
              <a:rPr lang="en-US" altLang="ja-JP" dirty="0"/>
              <a:t>2 </a:t>
            </a:r>
            <a:r>
              <a:rPr lang="ja-JP" altLang="en-US" dirty="0"/>
              <a:t>レベル</a:t>
            </a:r>
          </a:p>
          <a:p>
            <a:pPr lvl="2"/>
            <a:r>
              <a:rPr lang="ja-JP" altLang="en-US" dirty="0"/>
              <a:t>第 </a:t>
            </a:r>
            <a:r>
              <a:rPr lang="en-US" altLang="ja-JP" dirty="0"/>
              <a:t>3 </a:t>
            </a:r>
            <a:r>
              <a:rPr lang="ja-JP" altLang="en-US" dirty="0"/>
              <a:t>レベル</a:t>
            </a:r>
          </a:p>
          <a:p>
            <a:pPr lvl="3"/>
            <a:r>
              <a:rPr lang="ja-JP" altLang="en-US" dirty="0"/>
              <a:t>第 </a:t>
            </a:r>
            <a:r>
              <a:rPr lang="en-US" altLang="ja-JP" dirty="0"/>
              <a:t>4 </a:t>
            </a:r>
            <a:r>
              <a:rPr lang="ja-JP" altLang="en-US" dirty="0"/>
              <a:t>レベル</a:t>
            </a:r>
          </a:p>
          <a:p>
            <a:pPr lvl="4"/>
            <a:r>
              <a:rPr lang="ja-JP" altLang="en-US" dirty="0"/>
              <a:t>第 </a:t>
            </a:r>
            <a:r>
              <a:rPr lang="en-US" altLang="ja-JP" dirty="0"/>
              <a:t>5 </a:t>
            </a:r>
            <a:r>
              <a:rPr lang="ja-JP" altLang="en-US" dirty="0"/>
              <a:t>レベル</a:t>
            </a:r>
            <a:endParaRPr lang="en-US" altLang="ja-JP"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ＭＳ Ｐゴシック" charset="-128"/>
              </a:defRPr>
            </a:lvl1pPr>
          </a:lstStyle>
          <a:p>
            <a:r>
              <a:rPr lang="en-US" altLang="ja-JP" dirty="0"/>
              <a:t>Slide </a:t>
            </a:r>
            <a:fld id="{EAFD9030-C83D-42D9-9BFB-ADDEB84EB1F4}" type="slidenum">
              <a:rPr lang="en-US" altLang="ja-JP"/>
              <a:pPr/>
              <a:t>‹#›</a:t>
            </a:fld>
            <a:endParaRPr lang="en-US" altLang="ja-JP" dirty="0"/>
          </a:p>
        </p:txBody>
      </p:sp>
      <p:sp>
        <p:nvSpPr>
          <p:cNvPr id="1031" name="Rectangle 7"/>
          <p:cNvSpPr>
            <a:spLocks noChangeArrowheads="1"/>
          </p:cNvSpPr>
          <p:nvPr/>
        </p:nvSpPr>
        <p:spPr bwMode="auto">
          <a:xfrm>
            <a:off x="4495800" y="394156"/>
            <a:ext cx="3962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nchor="b">
            <a:spAutoFit/>
          </a:bodyPr>
          <a:lstStyle/>
          <a:p>
            <a:pPr marL="712788" lvl="4" indent="0" algn="r"/>
            <a:r>
              <a:rPr lang="en-US" altLang="ja-JP" sz="1400" b="1" dirty="0">
                <a:ea typeface="ＭＳ Ｐゴシック" charset="-128"/>
              </a:rPr>
              <a:t>doc.: IEEE 802.15-17-0415-01-0dep</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r>
              <a:rPr lang="ja-JP" altLang="en-US" dirty="0"/>
              <a:t>１</a:t>
            </a:r>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ja-JP" dirty="0">
                <a:ea typeface="ＭＳ Ｐゴシック" charset="-128"/>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ja-JP" altLang="en-US" dirty="0"/>
          </a:p>
        </p:txBody>
      </p:sp>
      <p:sp>
        <p:nvSpPr>
          <p:cNvPr id="11"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12"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 bg1="lt1" tx1="dk1" bg2="lt2" tx2="dk2" accent1="accent1" accent2="accent2" accent3="accent3" accent4="accent4" accent5="accent5" accent6="accent6" hlink="hlink" folHlink="folHlink"/>
  <p:sldLayoutIdLst>
    <p:sldLayoutId id="2147483649" r:id="rId1"/>
    <p:sldLayoutId id="2147483660" r:id="rId2"/>
    <p:sldLayoutId id="2147483651" r:id="rId3"/>
    <p:sldLayoutId id="2147483652" r:id="rId4"/>
    <p:sldLayoutId id="2147483654" r:id="rId5"/>
    <p:sldLayoutId id="2147483655" r:id="rId6"/>
  </p:sldLayoutIdLst>
  <p:hf hdr="0"/>
  <p:txStyles>
    <p:titleStyle>
      <a:lvl1pPr algn="ctr" rtl="0" eaLnBrk="1" fontAlgn="base" hangingPunct="1">
        <a:spcBef>
          <a:spcPct val="0"/>
        </a:spcBef>
        <a:spcAft>
          <a:spcPct val="0"/>
        </a:spcAft>
        <a:defRPr kumimoji="1" sz="3600">
          <a:solidFill>
            <a:schemeClr val="tx2"/>
          </a:solidFill>
          <a:latin typeface="+mj-lt"/>
          <a:ea typeface="+mj-ea"/>
          <a:cs typeface="+mj-cs"/>
        </a:defRPr>
      </a:lvl1pPr>
      <a:lvl2pPr algn="ctr" rtl="0" eaLnBrk="1" fontAlgn="base" hangingPunct="1">
        <a:spcBef>
          <a:spcPct val="0"/>
        </a:spcBef>
        <a:spcAft>
          <a:spcPct val="0"/>
        </a:spcAft>
        <a:defRPr kumimoji="1" sz="3600">
          <a:solidFill>
            <a:schemeClr val="tx2"/>
          </a:solidFill>
          <a:latin typeface="Times New Roman" pitchFamily="18" charset="0"/>
        </a:defRPr>
      </a:lvl2pPr>
      <a:lvl3pPr algn="ctr" rtl="0" eaLnBrk="1" fontAlgn="base" hangingPunct="1">
        <a:spcBef>
          <a:spcPct val="0"/>
        </a:spcBef>
        <a:spcAft>
          <a:spcPct val="0"/>
        </a:spcAft>
        <a:defRPr kumimoji="1" sz="3600">
          <a:solidFill>
            <a:schemeClr val="tx2"/>
          </a:solidFill>
          <a:latin typeface="Times New Roman" pitchFamily="18" charset="0"/>
        </a:defRPr>
      </a:lvl3pPr>
      <a:lvl4pPr algn="ctr" rtl="0" eaLnBrk="1" fontAlgn="base" hangingPunct="1">
        <a:spcBef>
          <a:spcPct val="0"/>
        </a:spcBef>
        <a:spcAft>
          <a:spcPct val="0"/>
        </a:spcAft>
        <a:defRPr kumimoji="1" sz="3600">
          <a:solidFill>
            <a:schemeClr val="tx2"/>
          </a:solidFill>
          <a:latin typeface="Times New Roman" pitchFamily="18" charset="0"/>
        </a:defRPr>
      </a:lvl4pPr>
      <a:lvl5pPr algn="ctr" rtl="0" eaLnBrk="1" fontAlgn="base" hangingPunct="1">
        <a:spcBef>
          <a:spcPct val="0"/>
        </a:spcBef>
        <a:spcAft>
          <a:spcPct val="0"/>
        </a:spcAft>
        <a:defRPr kumimoji="1" sz="3600">
          <a:solidFill>
            <a:schemeClr val="tx2"/>
          </a:solidFill>
          <a:latin typeface="Times New Roman" pitchFamily="18" charset="0"/>
        </a:defRPr>
      </a:lvl5pPr>
      <a:lvl6pPr marL="457200" algn="ctr" rtl="0" eaLnBrk="1" fontAlgn="base" hangingPunct="1">
        <a:spcBef>
          <a:spcPct val="0"/>
        </a:spcBef>
        <a:spcAft>
          <a:spcPct val="0"/>
        </a:spcAft>
        <a:defRPr kumimoji="1" sz="3600">
          <a:solidFill>
            <a:schemeClr val="tx2"/>
          </a:solidFill>
          <a:latin typeface="Times New Roman" pitchFamily="18" charset="0"/>
        </a:defRPr>
      </a:lvl6pPr>
      <a:lvl7pPr marL="914400" algn="ctr" rtl="0" eaLnBrk="1" fontAlgn="base" hangingPunct="1">
        <a:spcBef>
          <a:spcPct val="0"/>
        </a:spcBef>
        <a:spcAft>
          <a:spcPct val="0"/>
        </a:spcAft>
        <a:defRPr kumimoji="1" sz="3600">
          <a:solidFill>
            <a:schemeClr val="tx2"/>
          </a:solidFill>
          <a:latin typeface="Times New Roman" pitchFamily="18" charset="0"/>
        </a:defRPr>
      </a:lvl7pPr>
      <a:lvl8pPr marL="1371600" algn="ctr" rtl="0" eaLnBrk="1" fontAlgn="base" hangingPunct="1">
        <a:spcBef>
          <a:spcPct val="0"/>
        </a:spcBef>
        <a:spcAft>
          <a:spcPct val="0"/>
        </a:spcAft>
        <a:defRPr kumimoji="1" sz="3600">
          <a:solidFill>
            <a:schemeClr val="tx2"/>
          </a:solidFill>
          <a:latin typeface="Times New Roman" pitchFamily="18" charset="0"/>
        </a:defRPr>
      </a:lvl8pPr>
      <a:lvl9pPr marL="1828800" algn="ctr" rtl="0" eaLnBrk="1" fontAlgn="base" hangingPunct="1">
        <a:spcBef>
          <a:spcPct val="0"/>
        </a:spcBef>
        <a:spcAft>
          <a:spcPct val="0"/>
        </a:spcAft>
        <a:defRPr kumimoji="1"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defRPr>
      </a:lvl2pPr>
      <a:lvl3pPr marL="1085850" indent="-228600" algn="l" rtl="0" eaLnBrk="1" fontAlgn="base" hangingPunct="1">
        <a:spcBef>
          <a:spcPct val="20000"/>
        </a:spcBef>
        <a:spcAft>
          <a:spcPct val="0"/>
        </a:spcAft>
        <a:buChar char="•"/>
        <a:defRPr kumimoji="1" sz="2400">
          <a:solidFill>
            <a:schemeClr val="tx1"/>
          </a:solidFill>
          <a:latin typeface="+mn-lt"/>
        </a:defRPr>
      </a:lvl3pPr>
      <a:lvl4pPr marL="1428750" indent="-228600" algn="l" rtl="0" eaLnBrk="1" fontAlgn="base" hangingPunct="1">
        <a:spcBef>
          <a:spcPct val="20000"/>
        </a:spcBef>
        <a:spcAft>
          <a:spcPct val="0"/>
        </a:spcAft>
        <a:buChar char="–"/>
        <a:defRPr kumimoji="1" sz="2000">
          <a:solidFill>
            <a:schemeClr val="tx1"/>
          </a:solidFill>
          <a:latin typeface="+mn-lt"/>
        </a:defRPr>
      </a:lvl4pPr>
      <a:lvl5pPr marL="1771650" indent="-228600" algn="l" rtl="0" eaLnBrk="1" fontAlgn="base" hangingPunct="1">
        <a:spcBef>
          <a:spcPct val="20000"/>
        </a:spcBef>
        <a:spcAft>
          <a:spcPct val="0"/>
        </a:spcAft>
        <a:buChar char="•"/>
        <a:defRPr kumimoji="1" sz="2000">
          <a:solidFill>
            <a:schemeClr val="tx1"/>
          </a:solidFill>
          <a:latin typeface="+mn-lt"/>
        </a:defRPr>
      </a:lvl5pPr>
      <a:lvl6pPr marL="2228850" indent="-228600" algn="l" rtl="0" eaLnBrk="1" fontAlgn="base" hangingPunct="1">
        <a:spcBef>
          <a:spcPct val="20000"/>
        </a:spcBef>
        <a:spcAft>
          <a:spcPct val="0"/>
        </a:spcAft>
        <a:buChar char="•"/>
        <a:defRPr kumimoji="1" sz="2000">
          <a:solidFill>
            <a:schemeClr val="tx1"/>
          </a:solidFill>
          <a:latin typeface="+mn-lt"/>
        </a:defRPr>
      </a:lvl6pPr>
      <a:lvl7pPr marL="2686050" indent="-228600" algn="l" rtl="0" eaLnBrk="1" fontAlgn="base" hangingPunct="1">
        <a:spcBef>
          <a:spcPct val="20000"/>
        </a:spcBef>
        <a:spcAft>
          <a:spcPct val="0"/>
        </a:spcAft>
        <a:buChar char="•"/>
        <a:defRPr kumimoji="1" sz="2000">
          <a:solidFill>
            <a:schemeClr val="tx1"/>
          </a:solidFill>
          <a:latin typeface="+mn-lt"/>
        </a:defRPr>
      </a:lvl7pPr>
      <a:lvl8pPr marL="3143250" indent="-228600" algn="l" rtl="0" eaLnBrk="1" fontAlgn="base" hangingPunct="1">
        <a:spcBef>
          <a:spcPct val="20000"/>
        </a:spcBef>
        <a:spcAft>
          <a:spcPct val="0"/>
        </a:spcAft>
        <a:buChar char="•"/>
        <a:defRPr kumimoji="1" sz="2000">
          <a:solidFill>
            <a:schemeClr val="tx1"/>
          </a:solidFill>
          <a:latin typeface="+mn-lt"/>
        </a:defRPr>
      </a:lvl8pPr>
      <a:lvl9pPr marL="3600450" indent="-228600" algn="l" rtl="0" eaLnBrk="1" fontAlgn="base" hangingPunct="1">
        <a:spcBef>
          <a:spcPct val="20000"/>
        </a:spcBef>
        <a:spcAft>
          <a:spcPct val="0"/>
        </a:spcAft>
        <a:buChar char="•"/>
        <a:defRPr kumimoji="1" sz="2000">
          <a:solidFill>
            <a:schemeClr val="tx1"/>
          </a:solidFill>
          <a:latin typeface="+mn-lt"/>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3"/>
          <p:cNvSpPr>
            <a:spLocks noGrp="1"/>
          </p:cNvSpPr>
          <p:nvPr>
            <p:ph type="sldNum" sz="quarter" idx="12"/>
          </p:nvPr>
        </p:nvSpPr>
        <p:spPr/>
        <p:txBody>
          <a:bodyPr/>
          <a:lstStyle/>
          <a:p>
            <a:r>
              <a:rPr lang="en-US" altLang="ja-JP" dirty="0"/>
              <a:t>Slide </a:t>
            </a:r>
            <a:fld id="{372F3947-031E-4295-B632-0BF31AAEF223}" type="slidenum">
              <a:rPr lang="en-US" altLang="ja-JP"/>
              <a:pPr/>
              <a:t>1</a:t>
            </a:fld>
            <a:endParaRPr lang="en-US" altLang="ja-JP" dirty="0"/>
          </a:p>
        </p:txBody>
      </p:sp>
      <p:sp>
        <p:nvSpPr>
          <p:cNvPr id="27651" name="Rectangle 3"/>
          <p:cNvSpPr>
            <a:spLocks noChangeArrowheads="1"/>
          </p:cNvSpPr>
          <p:nvPr/>
        </p:nvSpPr>
        <p:spPr bwMode="auto">
          <a:xfrm>
            <a:off x="116904" y="609600"/>
            <a:ext cx="8991600" cy="51219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ja-JP" sz="1800" b="1" u="sng" dirty="0">
                <a:solidFill>
                  <a:schemeClr val="tx2"/>
                </a:solidFill>
                <a:effectLst>
                  <a:outerShdw blurRad="38100" dist="38100" dir="2700000" algn="tl">
                    <a:srgbClr val="C0C0C0"/>
                  </a:outerShdw>
                </a:effectLst>
                <a:ea typeface="ＭＳ Ｐゴシック" charset="-128"/>
              </a:rPr>
              <a:t>Project: IEEE P802.15 Working Group for Wireless Personal Area Networks (WPANs)</a:t>
            </a:r>
            <a:endParaRPr lang="en-US" altLang="ja-JP" sz="1600" b="1" dirty="0">
              <a:solidFill>
                <a:schemeClr val="tx2"/>
              </a:solidFill>
              <a:ea typeface="ＭＳ Ｐゴシック" charset="-128"/>
            </a:endParaRPr>
          </a:p>
          <a:p>
            <a:endParaRPr lang="en-US" altLang="ja-JP" sz="1600" dirty="0">
              <a:solidFill>
                <a:schemeClr val="tx2"/>
              </a:solidFill>
              <a:ea typeface="ＭＳ Ｐゴシック" charset="-128"/>
            </a:endParaRPr>
          </a:p>
          <a:p>
            <a:r>
              <a:rPr lang="en-US" altLang="ja-JP" sz="1600" b="1" dirty="0">
                <a:ea typeface="ＭＳ Ｐゴシック" charset="-128"/>
              </a:rPr>
              <a:t>Submission Title:</a:t>
            </a:r>
            <a:r>
              <a:rPr lang="en-US" altLang="ja-JP" sz="1600" dirty="0">
                <a:ea typeface="ＭＳ Ｐゴシック" charset="-128"/>
              </a:rPr>
              <a:t> [IG DEP  July Closing Report 2017]	</a:t>
            </a:r>
          </a:p>
          <a:p>
            <a:r>
              <a:rPr lang="en-US" altLang="ja-JP" sz="1600" b="1" dirty="0">
                <a:ea typeface="ＭＳ Ｐゴシック" charset="-128"/>
              </a:rPr>
              <a:t>Date Submitted: </a:t>
            </a:r>
            <a:r>
              <a:rPr lang="en-US" altLang="ja-JP" sz="1600" dirty="0">
                <a:ea typeface="ＭＳ Ｐゴシック" charset="-128"/>
              </a:rPr>
              <a:t>[12 July 2017]	</a:t>
            </a:r>
          </a:p>
          <a:p>
            <a:pPr>
              <a:lnSpc>
                <a:spcPts val="1700"/>
              </a:lnSpc>
            </a:pPr>
            <a:r>
              <a:rPr lang="en-US" altLang="ja-JP" sz="1600" b="1" dirty="0">
                <a:solidFill>
                  <a:srgbClr val="000000"/>
                </a:solidFill>
              </a:rPr>
              <a:t>Source:</a:t>
            </a:r>
            <a:r>
              <a:rPr lang="en-US" altLang="ja-JP" sz="1600" dirty="0">
                <a:solidFill>
                  <a:srgbClr val="000000"/>
                </a:solidFill>
              </a:rPr>
              <a:t> </a:t>
            </a:r>
            <a:r>
              <a:rPr lang="en-US" altLang="ko-KR" sz="1600" dirty="0">
                <a:solidFill>
                  <a:srgbClr val="000000"/>
                </a:solidFill>
              </a:rPr>
              <a:t>[Ryuji Kohno1,2,3, Jussi Haapola2]</a:t>
            </a:r>
            <a:r>
              <a:rPr lang="en-US" altLang="ko-KR" sz="1600" dirty="0">
                <a:solidFill>
                  <a:srgbClr val="000000"/>
                </a:solidFill>
                <a:ea typeface="굴림" pitchFamily="50" charset="-127"/>
              </a:rPr>
              <a:t> [1;Yokohama National University, 2;Centre for Wireless Communications(CWC), University of Oulu, 3;University of Oulu Research Institute Japan CWC-Nippon]                                  </a:t>
            </a:r>
            <a:endParaRPr lang="en-US" altLang="ja-JP" sz="1600" dirty="0">
              <a:solidFill>
                <a:srgbClr val="000000"/>
              </a:solidFill>
            </a:endParaRPr>
          </a:p>
          <a:p>
            <a:pPr marL="739775" indent="-739775">
              <a:lnSpc>
                <a:spcPts val="1700"/>
              </a:lnSpc>
            </a:pPr>
            <a:r>
              <a:rPr lang="en-US" altLang="ja-JP" sz="1600" b="1" dirty="0">
                <a:solidFill>
                  <a:srgbClr val="000000"/>
                </a:solidFill>
              </a:rPr>
              <a:t>Address </a:t>
            </a:r>
            <a:r>
              <a:rPr lang="en-US" altLang="ja-JP" sz="1600" dirty="0">
                <a:solidFill>
                  <a:srgbClr val="000000"/>
                </a:solidFill>
              </a:rPr>
              <a:t>[1; 79-5 Tokiwadai, Hodogaya-ku, Yokohama, Japan 240-8501</a:t>
            </a:r>
          </a:p>
          <a:p>
            <a:pPr marL="739775" indent="-739775">
              <a:lnSpc>
                <a:spcPts val="1700"/>
              </a:lnSpc>
            </a:pPr>
            <a:r>
              <a:rPr lang="en-US" altLang="ja-JP" sz="1600" dirty="0">
                <a:solidFill>
                  <a:srgbClr val="000000"/>
                </a:solidFill>
              </a:rPr>
              <a:t>                2; </a:t>
            </a:r>
            <a:r>
              <a:rPr lang="fr-FR" altLang="ja-JP" sz="1600" dirty="0">
                <a:solidFill>
                  <a:srgbClr val="000000"/>
                </a:solidFill>
              </a:rPr>
              <a:t>Linnanmaa, P.O. Box 4500, FIN-90570 Oulu, Finland FI-90014</a:t>
            </a:r>
          </a:p>
          <a:p>
            <a:pPr marL="739775" indent="-739775">
              <a:lnSpc>
                <a:spcPts val="1700"/>
              </a:lnSpc>
            </a:pPr>
            <a:r>
              <a:rPr lang="fr-FR" altLang="ja-JP" sz="1600" dirty="0">
                <a:solidFill>
                  <a:srgbClr val="000000"/>
                </a:solidFill>
              </a:rPr>
              <a:t>                3; Yokohama Mitsui Bldg. 15F, 1-1-2 Takashima, Nishi-ku,Yokohama, Japan 220-0011</a:t>
            </a:r>
            <a:r>
              <a:rPr lang="en-US" altLang="ja-JP" sz="1600" dirty="0">
                <a:solidFill>
                  <a:srgbClr val="000000"/>
                </a:solidFill>
              </a:rPr>
              <a:t>]</a:t>
            </a:r>
          </a:p>
          <a:p>
            <a:pPr marL="739775" indent="-739775">
              <a:lnSpc>
                <a:spcPts val="1700"/>
              </a:lnSpc>
            </a:pPr>
            <a:r>
              <a:rPr lang="en-US" altLang="ja-JP" sz="1600" dirty="0">
                <a:solidFill>
                  <a:srgbClr val="000000"/>
                </a:solidFill>
              </a:rPr>
              <a:t>Voice:[1; +81-45-339-4115, 2:+358-8-553-2849], FAX: [+81-45-338-1157], </a:t>
            </a:r>
          </a:p>
          <a:p>
            <a:pPr marL="739775" indent="-739775">
              <a:lnSpc>
                <a:spcPts val="1700"/>
              </a:lnSpc>
            </a:pPr>
            <a:r>
              <a:rPr lang="en-US" altLang="ja-JP" sz="1600" dirty="0">
                <a:solidFill>
                  <a:srgbClr val="000000"/>
                </a:solidFill>
              </a:rPr>
              <a:t>Email:[kohno@ynu.ac.jp, ryuji.kohno@oulu.fi, jhaapola@ee.oulu.fi] </a:t>
            </a:r>
            <a:r>
              <a:rPr lang="en-US" altLang="ja-JP" sz="1600" b="1" dirty="0">
                <a:solidFill>
                  <a:srgbClr val="000000"/>
                </a:solidFill>
              </a:rPr>
              <a:t>Re:</a:t>
            </a:r>
            <a:r>
              <a:rPr lang="en-US" altLang="ja-JP" sz="1600" dirty="0">
                <a:solidFill>
                  <a:srgbClr val="000000"/>
                </a:solidFill>
              </a:rPr>
              <a:t> []</a:t>
            </a:r>
          </a:p>
          <a:p>
            <a:pPr>
              <a:spcBef>
                <a:spcPts val="100"/>
              </a:spcBef>
              <a:spcAft>
                <a:spcPts val="100"/>
              </a:spcAft>
            </a:pPr>
            <a:r>
              <a:rPr lang="en-US" altLang="ja-JP" dirty="0">
                <a:solidFill>
                  <a:schemeClr val="accent2"/>
                </a:solidFill>
                <a:ea typeface="ＭＳ Ｐゴシック" charset="-128"/>
              </a:rPr>
              <a:t>	</a:t>
            </a:r>
            <a:endParaRPr lang="en-US" altLang="ja-JP" dirty="0">
              <a:solidFill>
                <a:schemeClr val="tx2"/>
              </a:solidFill>
              <a:ea typeface="ＭＳ Ｐゴシック" charset="-128"/>
            </a:endParaRPr>
          </a:p>
          <a:p>
            <a:pPr>
              <a:spcBef>
                <a:spcPts val="600"/>
              </a:spcBef>
              <a:spcAft>
                <a:spcPts val="600"/>
              </a:spcAft>
            </a:pPr>
            <a:r>
              <a:rPr lang="en-US" altLang="ja-JP" sz="1600" b="1" dirty="0">
                <a:solidFill>
                  <a:schemeClr val="tx2"/>
                </a:solidFill>
                <a:ea typeface="ＭＳ Ｐゴシック" charset="-128"/>
              </a:rPr>
              <a:t>Abstract:</a:t>
            </a:r>
            <a:r>
              <a:rPr lang="en-US" altLang="ja-JP" sz="1600" dirty="0">
                <a:solidFill>
                  <a:schemeClr val="tx2"/>
                </a:solidFill>
                <a:ea typeface="ＭＳ Ｐゴシック" charset="-128"/>
              </a:rPr>
              <a:t>	[This document contains closing report for IG Dependability March Meeting in 2017.]</a:t>
            </a:r>
          </a:p>
          <a:p>
            <a:pPr>
              <a:spcBef>
                <a:spcPts val="600"/>
              </a:spcBef>
              <a:spcAft>
                <a:spcPts val="600"/>
              </a:spcAft>
            </a:pPr>
            <a:r>
              <a:rPr lang="en-US" altLang="ja-JP" sz="1600" b="1" dirty="0">
                <a:solidFill>
                  <a:schemeClr val="tx2"/>
                </a:solidFill>
                <a:ea typeface="ＭＳ Ｐゴシック" charset="-128"/>
              </a:rPr>
              <a:t>Purpose:</a:t>
            </a:r>
            <a:r>
              <a:rPr lang="en-US" altLang="ja-JP" sz="1600" dirty="0">
                <a:solidFill>
                  <a:schemeClr val="tx2"/>
                </a:solidFill>
                <a:ea typeface="ＭＳ Ｐゴシック" charset="-128"/>
              </a:rPr>
              <a:t>	</a:t>
            </a:r>
            <a:r>
              <a:rPr lang="en-US" altLang="ja-JP" sz="1600" dirty="0">
                <a:ea typeface="ＭＳ Ｐゴシック" charset="-128"/>
              </a:rPr>
              <a:t>[information]</a:t>
            </a:r>
          </a:p>
          <a:p>
            <a:r>
              <a:rPr lang="en-US" altLang="ja-JP" sz="1600" b="1" dirty="0">
                <a:solidFill>
                  <a:schemeClr val="tx2"/>
                </a:solidFill>
                <a:ea typeface="ＭＳ Ｐゴシック" charset="-128"/>
              </a:rPr>
              <a:t>Notice:</a:t>
            </a:r>
            <a:r>
              <a:rPr lang="en-US" altLang="ja-JP" sz="1600" dirty="0">
                <a:solidFill>
                  <a:schemeClr val="tx2"/>
                </a:solidFill>
                <a:ea typeface="ＭＳ Ｐゴシック" charset="-128"/>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ja-JP" sz="1600" b="1" dirty="0">
                <a:solidFill>
                  <a:schemeClr val="tx2"/>
                </a:solidFill>
                <a:ea typeface="ＭＳ Ｐゴシック" charset="-128"/>
              </a:rPr>
              <a:t>Release:</a:t>
            </a:r>
            <a:r>
              <a:rPr lang="en-US" altLang="ja-JP" sz="1600" dirty="0">
                <a:solidFill>
                  <a:schemeClr val="tx2"/>
                </a:solidFill>
                <a:ea typeface="ＭＳ Ｐゴシック" charset="-128"/>
              </a:rPr>
              <a:t>	The contributor acknowledges and accepts that this contribution becomes the property of IEEE and may be made publicly available by P802.15.	</a:t>
            </a:r>
          </a:p>
        </p:txBody>
      </p:sp>
      <p:sp>
        <p:nvSpPr>
          <p:cNvPr id="7"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スライド番号プレースホルダー 5"/>
          <p:cNvSpPr>
            <a:spLocks noGrp="1"/>
          </p:cNvSpPr>
          <p:nvPr>
            <p:ph type="sldNum" sz="quarter" idx="12"/>
          </p:nvPr>
        </p:nvSpPr>
        <p:spPr>
          <a:xfrm>
            <a:off x="4342756" y="6475413"/>
            <a:ext cx="530225" cy="182562"/>
          </a:xfrm>
        </p:spPr>
        <p:txBody>
          <a:bodyPr/>
          <a:lstStyle/>
          <a:p>
            <a:r>
              <a:rPr lang="en-US" altLang="ja-JP" dirty="0"/>
              <a:t>Slide </a:t>
            </a:r>
            <a:fld id="{E1A173A1-C39B-41EB-BCF2-B522BCC141FC}" type="slidenum">
              <a:rPr lang="en-US" altLang="ja-JP"/>
              <a:pPr/>
              <a:t>2</a:t>
            </a:fld>
            <a:endParaRPr lang="en-US" altLang="ja-JP" dirty="0"/>
          </a:p>
        </p:txBody>
      </p:sp>
      <p:sp>
        <p:nvSpPr>
          <p:cNvPr id="26626" name="Rectangle 2"/>
          <p:cNvSpPr>
            <a:spLocks noGrp="1" noChangeArrowheads="1"/>
          </p:cNvSpPr>
          <p:nvPr>
            <p:ph type="ctrTitle"/>
          </p:nvPr>
        </p:nvSpPr>
        <p:spPr>
          <a:xfrm>
            <a:off x="755576" y="2286000"/>
            <a:ext cx="7558608" cy="2223120"/>
          </a:xfrm>
        </p:spPr>
        <p:txBody>
          <a:bodyPr/>
          <a:lstStyle/>
          <a:p>
            <a:r>
              <a:rPr lang="en-US" altLang="ja-JP" b="1" dirty="0">
                <a:ea typeface="ＭＳ Ｐゴシック" pitchFamily="50" charset="-128"/>
              </a:rPr>
              <a:t>IEEE 802.15 IG DEP </a:t>
            </a:r>
            <a:br>
              <a:rPr lang="en-US" altLang="ja-JP" b="1" dirty="0">
                <a:ea typeface="ＭＳ Ｐゴシック" pitchFamily="50" charset="-128"/>
              </a:rPr>
            </a:b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br>
              <a:rPr lang="en-US" altLang="ja-JP" dirty="0">
                <a:ea typeface="ＭＳ Ｐゴシック" pitchFamily="50" charset="-128"/>
              </a:rPr>
            </a:br>
            <a:r>
              <a:rPr lang="en-US" altLang="ja-JP" dirty="0">
                <a:ea typeface="ＭＳ Ｐゴシック" pitchFamily="50" charset="-128"/>
              </a:rPr>
              <a:t>Berlin, Germany</a:t>
            </a:r>
            <a:br>
              <a:rPr lang="en-US" altLang="ja-JP" dirty="0">
                <a:ea typeface="ＭＳ Ｐゴシック" pitchFamily="50" charset="-128"/>
              </a:rPr>
            </a:br>
            <a:r>
              <a:rPr lang="en-US" altLang="ja-JP" dirty="0">
                <a:ea typeface="ＭＳ Ｐゴシック" pitchFamily="50" charset="-128"/>
              </a:rPr>
              <a:t>July 12</a:t>
            </a:r>
            <a:r>
              <a:rPr lang="en-US" altLang="ja-JP" baseline="30000" dirty="0">
                <a:ea typeface="ＭＳ Ｐゴシック" pitchFamily="50" charset="-128"/>
              </a:rPr>
              <a:t>th</a:t>
            </a:r>
            <a:r>
              <a:rPr lang="en-US" altLang="ja-JP" dirty="0">
                <a:ea typeface="ＭＳ Ｐゴシック" pitchFamily="50" charset="-128"/>
              </a:rPr>
              <a:t>, 2017</a:t>
            </a:r>
            <a:endParaRPr lang="ja-JP"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323528" y="1320795"/>
            <a:ext cx="8568951" cy="5132541"/>
          </a:xfrm>
        </p:spPr>
        <p:txBody>
          <a:bodyPr/>
          <a:lstStyle/>
          <a:p>
            <a:pPr algn="just"/>
            <a:r>
              <a:rPr lang="en-US" altLang="ja-JP" sz="2400" dirty="0"/>
              <a:t>Overview of IG-DEP activities for three years after CFI</a:t>
            </a:r>
          </a:p>
          <a:p>
            <a:pPr algn="just"/>
            <a:r>
              <a:rPr lang="en-US" altLang="ja-JP" sz="2400" dirty="0"/>
              <a:t>IG-DEP discusses to make sure uniqueness for new standard and relationship with other groups who are dealing common applications and different approach to similar targets to IG-DEP such as 802.1 FFPJ, 802.24, 802.15.4s, and IETF 6TiSCH with managing by 802.12 etc.</a:t>
            </a:r>
          </a:p>
          <a:p>
            <a:pPr algn="just"/>
            <a:r>
              <a:rPr lang="en-US" altLang="ja-JP" sz="2400" dirty="0"/>
              <a:t>To appeal demand for this new standard, two speakers are invited from car industry in WNG.</a:t>
            </a:r>
          </a:p>
          <a:p>
            <a:pPr algn="just"/>
            <a:r>
              <a:rPr lang="en-US" altLang="ja-JP" sz="2400" dirty="0"/>
              <a:t>Updating a draft of Technical Requirements, PAR, and CSD for prospecting upgrade to SG.</a:t>
            </a:r>
          </a:p>
          <a:p>
            <a:pPr algn="just"/>
            <a:r>
              <a:rPr lang="en-US" altLang="ja-JP" sz="2400" dirty="0"/>
              <a:t>Discussion on further activities to promote a new standard including some amendment of existing standards while collaborating with other groups.</a:t>
            </a:r>
          </a:p>
        </p:txBody>
      </p:sp>
      <p:sp>
        <p:nvSpPr>
          <p:cNvPr id="3" name="タイトル 2"/>
          <p:cNvSpPr>
            <a:spLocks noGrp="1"/>
          </p:cNvSpPr>
          <p:nvPr>
            <p:ph type="title"/>
          </p:nvPr>
        </p:nvSpPr>
        <p:spPr>
          <a:xfrm>
            <a:off x="685800" y="548680"/>
            <a:ext cx="7772400" cy="776907"/>
          </a:xfrm>
        </p:spPr>
        <p:txBody>
          <a:bodyPr/>
          <a:lstStyle/>
          <a:p>
            <a:r>
              <a:rPr lang="en-US" altLang="ja-JP" sz="4000" b="1" dirty="0"/>
              <a:t>Meeting Objectives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3</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39324573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685800" y="434752"/>
            <a:ext cx="7772400" cy="762000"/>
          </a:xfrm>
        </p:spPr>
        <p:txBody>
          <a:bodyPr/>
          <a:lstStyle/>
          <a:p>
            <a:r>
              <a:rPr lang="en-US" altLang="ja-JP" sz="3600" b="1" dirty="0">
                <a:ea typeface="ＭＳ Ｐゴシック" charset="-128"/>
              </a:rPr>
              <a:t>Meeting Accomplishments</a:t>
            </a:r>
            <a:endParaRPr lang="en-US" altLang="ja-JP" sz="3600" dirty="0">
              <a:ea typeface="ＭＳ Ｐゴシック" charset="-128"/>
            </a:endParaRPr>
          </a:p>
        </p:txBody>
      </p:sp>
      <p:sp>
        <p:nvSpPr>
          <p:cNvPr id="7171" name="TextBox 8"/>
          <p:cNvSpPr txBox="1">
            <a:spLocks noChangeArrowheads="1"/>
          </p:cNvSpPr>
          <p:nvPr/>
        </p:nvSpPr>
        <p:spPr bwMode="auto">
          <a:xfrm>
            <a:off x="251520" y="1124744"/>
            <a:ext cx="8784976" cy="53285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eaLnBrk="0" hangingPunct="0">
              <a:spcBef>
                <a:spcPts val="800"/>
              </a:spcBef>
              <a:defRPr sz="3200">
                <a:solidFill>
                  <a:srgbClr val="000000"/>
                </a:solidFill>
                <a:latin typeface="Arial" pitchFamily="34" charset="0"/>
                <a:ea typeface="ＭＳ Ｐゴシック" pitchFamily="50" charset="-128"/>
              </a:defRPr>
            </a:lvl1pPr>
            <a:lvl2pPr eaLnBrk="0" hangingPunct="0">
              <a:spcBef>
                <a:spcPts val="700"/>
              </a:spcBef>
              <a:defRPr sz="2800">
                <a:solidFill>
                  <a:srgbClr val="000000"/>
                </a:solidFill>
                <a:latin typeface="Arial" pitchFamily="34" charset="0"/>
                <a:ea typeface="ＭＳ Ｐゴシック" pitchFamily="50" charset="-128"/>
              </a:defRPr>
            </a:lvl2pPr>
            <a:lvl3pPr eaLnBrk="0" hangingPunct="0">
              <a:spcBef>
                <a:spcPts val="600"/>
              </a:spcBef>
              <a:defRPr sz="2400">
                <a:solidFill>
                  <a:srgbClr val="000000"/>
                </a:solidFill>
                <a:latin typeface="Arial" pitchFamily="34" charset="0"/>
                <a:ea typeface="ＭＳ Ｐゴシック" pitchFamily="50" charset="-128"/>
              </a:defRPr>
            </a:lvl3pPr>
            <a:lvl4pPr eaLnBrk="0" hangingPunct="0">
              <a:spcBef>
                <a:spcPts val="500"/>
              </a:spcBef>
              <a:defRPr sz="2000">
                <a:solidFill>
                  <a:srgbClr val="000000"/>
                </a:solidFill>
                <a:latin typeface="Arial" pitchFamily="34" charset="0"/>
                <a:ea typeface="ＭＳ Ｐゴシック" pitchFamily="50" charset="-128"/>
              </a:defRPr>
            </a:lvl4pPr>
            <a:lvl5pPr eaLnBrk="0" hangingPunct="0">
              <a:spcBef>
                <a:spcPts val="500"/>
              </a:spcBef>
              <a:defRPr sz="2000">
                <a:solidFill>
                  <a:srgbClr val="000000"/>
                </a:solidFill>
                <a:latin typeface="Arial" pitchFamily="34" charset="0"/>
                <a:ea typeface="ＭＳ Ｐゴシック" pitchFamily="50"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defRPr sz="2000">
                <a:solidFill>
                  <a:srgbClr val="000000"/>
                </a:solidFill>
                <a:latin typeface="Arial" pitchFamily="34" charset="0"/>
                <a:ea typeface="ＭＳ Ｐゴシック" pitchFamily="50" charset="-128"/>
              </a:defRPr>
            </a:lvl9pPr>
          </a:lstStyle>
          <a:p>
            <a:pPr eaLnBrk="1" hangingPunct="1">
              <a:lnSpc>
                <a:spcPts val="11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Discussion in Previous Meetings </a:t>
            </a:r>
          </a:p>
          <a:p>
            <a:pPr eaLnBrk="1" hangingPunct="1">
              <a:lnSpc>
                <a:spcPts val="11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Call for Agenda in this week </a:t>
            </a:r>
          </a:p>
          <a:p>
            <a:pPr eaLnBrk="1" hangingPunct="1">
              <a:lnSpc>
                <a:spcPts val="11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Review of IG-DEP activities for these years since 2012</a:t>
            </a:r>
          </a:p>
          <a:p>
            <a:pPr marL="800100" lvl="1" indent="-342900" eaLnBrk="1" hangingPunct="1">
              <a:lnSpc>
                <a:spcPts val="1100"/>
              </a:lnSpc>
              <a:spcBef>
                <a:spcPts val="600"/>
              </a:spcBef>
              <a:spcAft>
                <a:spcPts val="600"/>
              </a:spcAft>
              <a:buFont typeface="+mj-lt"/>
              <a:buAutoNum type="arabicPeriod"/>
              <a:defRPr/>
            </a:pPr>
            <a:r>
              <a:rPr lang="en-US" altLang="ja-JP" sz="1800" dirty="0">
                <a:solidFill>
                  <a:schemeClr val="tx1"/>
                </a:solidFill>
                <a:latin typeface="Times New Roman" pitchFamily="18" charset="0"/>
                <a:cs typeface="Times New Roman" pitchFamily="18" charset="0"/>
              </a:rPr>
              <a:t>Review of Call for Interest(CFI):                                  doc.#15-14-0449-06-0dep </a:t>
            </a:r>
          </a:p>
          <a:p>
            <a:pPr marL="800100" lvl="1" indent="-342900" eaLnBrk="1" hangingPunct="1">
              <a:lnSpc>
                <a:spcPts val="1100"/>
              </a:lnSpc>
              <a:spcBef>
                <a:spcPts val="600"/>
              </a:spcBef>
              <a:spcAft>
                <a:spcPts val="600"/>
              </a:spcAft>
              <a:buFont typeface="+mj-lt"/>
              <a:buAutoNum type="arabicPeriod"/>
              <a:defRPr/>
            </a:pPr>
            <a:r>
              <a:rPr lang="en-US" altLang="ja-JP" sz="1800" dirty="0">
                <a:solidFill>
                  <a:schemeClr val="tx1"/>
                </a:solidFill>
                <a:latin typeface="Times New Roman" pitchFamily="18" charset="0"/>
                <a:cs typeface="Times New Roman" pitchFamily="18" charset="0"/>
              </a:rPr>
              <a:t>Review of Scope and Focused Applications with Different QoS Levels; </a:t>
            </a:r>
          </a:p>
          <a:p>
            <a:pPr lvl="1" eaLnBrk="1" hangingPunct="1">
              <a:lnSpc>
                <a:spcPts val="11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doc.#15-16-0111-00-0dep</a:t>
            </a:r>
          </a:p>
          <a:p>
            <a:pPr lvl="1" eaLnBrk="1" hangingPunct="1">
              <a:lnSpc>
                <a:spcPts val="11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3.   Overview of ID-DEP activities including responses for CFI and seeking sponsors and supporting parties                                                         doc.#15-17-0176-01-0dep</a:t>
            </a:r>
          </a:p>
          <a:p>
            <a:pPr lvl="1" eaLnBrk="1" hangingPunct="1">
              <a:lnSpc>
                <a:spcPts val="11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4.   Study 6TiSCH in IETF to start collaborating for dependability in common use cases.</a:t>
            </a:r>
          </a:p>
          <a:p>
            <a:pPr lvl="1" eaLnBrk="1" hangingPunct="1">
              <a:lnSpc>
                <a:spcPts val="11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5.   Reviewing FFPJ presentation at IEEE802.11&amp;15 joint tutorial session of March meeting in Vancouver                                                          doc.#15-17-0394-00-0dep</a:t>
            </a:r>
          </a:p>
          <a:p>
            <a:pPr marL="800100" lvl="1" indent="-342900" eaLnBrk="1" hangingPunct="1">
              <a:lnSpc>
                <a:spcPts val="1100"/>
              </a:lnSpc>
              <a:spcBef>
                <a:spcPts val="600"/>
              </a:spcBef>
              <a:spcAft>
                <a:spcPts val="600"/>
              </a:spcAft>
              <a:buAutoNum type="arabicPeriod" startAt="6"/>
              <a:defRPr/>
            </a:pPr>
            <a:r>
              <a:rPr lang="en-US" altLang="ja-JP" sz="1800" dirty="0">
                <a:solidFill>
                  <a:schemeClr val="tx1"/>
                </a:solidFill>
                <a:latin typeface="Times New Roman" pitchFamily="18" charset="0"/>
                <a:cs typeface="Times New Roman" pitchFamily="18" charset="0"/>
              </a:rPr>
              <a:t>Review and revise technical requirement, PAR, and CSD for IEEE 802.15.TG                                                                                           		 	     doc.#15-16-0557-03-0dep       doc.#15-16-0290-02-0dep</a:t>
            </a:r>
          </a:p>
          <a:p>
            <a:pPr marL="800100" lvl="1" indent="-342900" eaLnBrk="1" hangingPunct="1">
              <a:lnSpc>
                <a:spcPts val="1100"/>
              </a:lnSpc>
              <a:spcBef>
                <a:spcPts val="600"/>
              </a:spcBef>
              <a:spcAft>
                <a:spcPts val="600"/>
              </a:spcAft>
              <a:buAutoNum type="arabicPeriod" startAt="6"/>
              <a:defRPr/>
            </a:pPr>
            <a:r>
              <a:rPr lang="en-US" altLang="ja-JP" sz="1800" dirty="0">
                <a:solidFill>
                  <a:schemeClr val="tx1"/>
                </a:solidFill>
                <a:latin typeface="Times New Roman" pitchFamily="18" charset="0"/>
                <a:cs typeface="Times New Roman" pitchFamily="18" charset="0"/>
              </a:rPr>
              <a:t>Discussion on Necessity of a New Standard for Enhanced Dependability in Wireless Networks for  focused applications                                 doc.#15-17-0420-00-0dep</a:t>
            </a:r>
            <a:endParaRPr lang="en-US" altLang="ja-JP" sz="1800" dirty="0">
              <a:solidFill>
                <a:schemeClr val="tx1"/>
              </a:solidFill>
              <a:latin typeface="Times New Roman" pitchFamily="18" charset="0"/>
              <a:cs typeface="Times New Roman" pitchFamily="18" charset="0"/>
            </a:endParaRPr>
          </a:p>
          <a:p>
            <a:pPr eaLnBrk="1" hangingPunct="1">
              <a:lnSpc>
                <a:spcPts val="1100"/>
              </a:lnSpc>
              <a:spcBef>
                <a:spcPts val="600"/>
              </a:spcBef>
              <a:spcAft>
                <a:spcPts val="600"/>
              </a:spcAft>
              <a:buFont typeface="Wingdings" pitchFamily="2" charset="2"/>
              <a:buChar char="ü"/>
              <a:defRPr/>
            </a:pPr>
            <a:r>
              <a:rPr lang="en-US" altLang="ja-JP" sz="1800" dirty="0">
                <a:solidFill>
                  <a:schemeClr val="tx1"/>
                </a:solidFill>
                <a:latin typeface="Times New Roman" pitchFamily="18" charset="0"/>
                <a:cs typeface="Times New Roman" pitchFamily="18" charset="0"/>
              </a:rPr>
              <a:t>Organization of two invited speeches in WNG session of Mid Plenary</a:t>
            </a:r>
          </a:p>
          <a:p>
            <a:pPr marL="0" indent="0" eaLnBrk="1" hangingPunct="1">
              <a:lnSpc>
                <a:spcPts val="11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1.  Presentation of car manufacturer NISSAN from Japan  doc.#15-17-0398-00-0dep </a:t>
            </a:r>
          </a:p>
          <a:p>
            <a:pPr marL="0" indent="0" eaLnBrk="1" hangingPunct="1">
              <a:lnSpc>
                <a:spcPts val="1100"/>
              </a:lnSpc>
              <a:spcBef>
                <a:spcPts val="600"/>
              </a:spcBef>
              <a:spcAft>
                <a:spcPts val="600"/>
              </a:spcAft>
              <a:defRPr/>
            </a:pPr>
            <a:r>
              <a:rPr lang="en-US" altLang="ja-JP" sz="1800" dirty="0">
                <a:solidFill>
                  <a:schemeClr val="tx1"/>
                </a:solidFill>
                <a:latin typeface="Times New Roman" pitchFamily="18" charset="0"/>
                <a:cs typeface="Times New Roman" pitchFamily="18" charset="0"/>
              </a:rPr>
              <a:t>        2.  Presentation of car component manufacturer MAHLE from Germany                                  						      doc.#15-17-0399-01-0dep </a:t>
            </a:r>
          </a:p>
          <a:p>
            <a:pPr eaLnBrk="1" hangingPunct="1">
              <a:lnSpc>
                <a:spcPts val="1100"/>
              </a:lnSpc>
              <a:spcBef>
                <a:spcPts val="600"/>
              </a:spcBef>
              <a:spcAft>
                <a:spcPts val="600"/>
              </a:spcAft>
              <a:buFont typeface="Wingdings" pitchFamily="2" charset="2"/>
              <a:buChar char="ü"/>
              <a:defRPr/>
            </a:pPr>
            <a:r>
              <a:rPr lang="en-US" altLang="ja-JP" sz="2000" dirty="0">
                <a:solidFill>
                  <a:schemeClr val="tx1"/>
                </a:solidFill>
                <a:latin typeface="Times New Roman" pitchFamily="18" charset="0"/>
                <a:cs typeface="Times New Roman" pitchFamily="18" charset="0"/>
              </a:rPr>
              <a:t>Necessary Process and Possible Timeline to SG and next steps</a:t>
            </a:r>
          </a:p>
          <a:p>
            <a:pPr marL="800100" lvl="1" indent="-342900" eaLnBrk="1" hangingPunct="1">
              <a:lnSpc>
                <a:spcPts val="1100"/>
              </a:lnSpc>
              <a:spcBef>
                <a:spcPts val="600"/>
              </a:spcBef>
              <a:spcAft>
                <a:spcPts val="600"/>
              </a:spcAft>
              <a:buFont typeface="+mj-lt"/>
              <a:buAutoNum type="arabicPeriod"/>
              <a:defRPr/>
            </a:pPr>
            <a:r>
              <a:rPr lang="en-US" altLang="ja-JP" sz="1800" dirty="0">
                <a:solidFill>
                  <a:schemeClr val="tx1"/>
                </a:solidFill>
                <a:latin typeface="Times New Roman" pitchFamily="18" charset="0"/>
                <a:cs typeface="Times New Roman" pitchFamily="18" charset="0"/>
              </a:rPr>
              <a:t>Discussion on timeline for September in Big Island and later</a:t>
            </a:r>
            <a:endParaRPr lang="en-US" altLang="ja-JP" sz="2000" dirty="0">
              <a:solidFill>
                <a:schemeClr val="tx1"/>
              </a:solidFill>
              <a:latin typeface="Times New Roman" pitchFamily="18" charset="0"/>
              <a:cs typeface="Times New Roman" pitchFamily="18" charset="0"/>
            </a:endParaRPr>
          </a:p>
        </p:txBody>
      </p:sp>
      <p:sp>
        <p:nvSpPr>
          <p:cNvPr id="8196" name="Slide Number Placeholder 8"/>
          <p:cNvSpPr>
            <a:spLocks noGrp="1"/>
          </p:cNvSpPr>
          <p:nvPr>
            <p:ph type="sldNum" sz="quarter" idx="4294967295"/>
          </p:nvPr>
        </p:nvSpPr>
        <p:spPr>
          <a:xfrm>
            <a:off x="4344988" y="6475413"/>
            <a:ext cx="530225" cy="182562"/>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C5D92B85-B573-4882-990B-EA829E6914E8}" type="slidenum">
              <a:rPr lang="en-US" altLang="ja-JP" sz="1200" smtClean="0">
                <a:latin typeface="Times New Roman" pitchFamily="18" charset="0"/>
              </a:rPr>
              <a:pPr eaLnBrk="1" hangingPunct="1">
                <a:spcBef>
                  <a:spcPct val="0"/>
                </a:spcBef>
              </a:pPr>
              <a:t>4</a:t>
            </a:fld>
            <a:endParaRPr lang="en-US" altLang="ja-JP" sz="1200">
              <a:latin typeface="Times New Roman" pitchFamily="18" charset="0"/>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19509652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コンテンツ プレースホルダー 1"/>
          <p:cNvSpPr>
            <a:spLocks noGrp="1"/>
          </p:cNvSpPr>
          <p:nvPr>
            <p:ph idx="1"/>
          </p:nvPr>
        </p:nvSpPr>
        <p:spPr>
          <a:xfrm>
            <a:off x="216024" y="1052735"/>
            <a:ext cx="8820472" cy="5420573"/>
          </a:xfrm>
        </p:spPr>
        <p:txBody>
          <a:bodyPr/>
          <a:lstStyle/>
          <a:p>
            <a:pPr marL="0" indent="0">
              <a:lnSpc>
                <a:spcPts val="2000"/>
              </a:lnSpc>
              <a:buNone/>
            </a:pPr>
            <a:r>
              <a:rPr lang="is-IS" altLang="ja-JP" sz="2200" dirty="0"/>
              <a:t>15-17-0219-00-0dep-ig-dependability-march-2017-meeting-minitues</a:t>
            </a:r>
          </a:p>
          <a:p>
            <a:pPr marL="0" indent="0">
              <a:lnSpc>
                <a:spcPts val="2000"/>
              </a:lnSpc>
              <a:buNone/>
            </a:pPr>
            <a:r>
              <a:rPr lang="is-IS" altLang="ja-JP" sz="2200" dirty="0"/>
              <a:t>15-17-0354-02-0dep-ig-dependability-july-2017-meeting-agenda</a:t>
            </a:r>
          </a:p>
          <a:p>
            <a:pPr marL="0" indent="0">
              <a:lnSpc>
                <a:spcPts val="2000"/>
              </a:lnSpc>
              <a:buNone/>
            </a:pPr>
            <a:r>
              <a:rPr lang="is-IS" altLang="ja-JP" sz="2200" dirty="0"/>
              <a:t>15-17-0365-01-0dep-ig-dep-opening-information-for-july-2017</a:t>
            </a:r>
          </a:p>
          <a:p>
            <a:pPr marL="0" indent="0">
              <a:lnSpc>
                <a:spcPts val="2000"/>
              </a:lnSpc>
              <a:buNone/>
            </a:pPr>
            <a:r>
              <a:rPr lang="en-US" altLang="ja-JP" sz="2200" dirty="0"/>
              <a:t>15-17-0176-02-0dep-ig-dep-overview-of-IG-DEP-activities-for- enhanced-dependability-in-wireless-networks for automotive-and other-use-cases</a:t>
            </a:r>
          </a:p>
          <a:p>
            <a:pPr marL="0" indent="0">
              <a:lnSpc>
                <a:spcPts val="2000"/>
              </a:lnSpc>
              <a:buNone/>
            </a:pPr>
            <a:r>
              <a:rPr lang="en-US" altLang="ja-JP" sz="2200" dirty="0"/>
              <a:t>15-17-0394-00-0dep-ig-dep-summary-of-FFPJ-presentations-in-march-2017-and-relationship-with-IG-DEP</a:t>
            </a:r>
          </a:p>
          <a:p>
            <a:pPr marL="0" indent="0">
              <a:lnSpc>
                <a:spcPts val="2000"/>
              </a:lnSpc>
              <a:buNone/>
            </a:pPr>
            <a:r>
              <a:rPr lang="en-US" altLang="ja-JP" sz="2200" dirty="0"/>
              <a:t>15-17-0398-00-0dep-ig-dep-demand-of-highly-reliable-wireless-network-and-future-vision-for-car-manufacturing-line-in-factory</a:t>
            </a:r>
          </a:p>
          <a:p>
            <a:pPr marL="0" indent="0">
              <a:lnSpc>
                <a:spcPts val="2000"/>
              </a:lnSpc>
              <a:buNone/>
            </a:pPr>
            <a:r>
              <a:rPr lang="en-US" altLang="ja-JP" sz="2200" dirty="0"/>
              <a:t>15-17-0399-01-0dep-ig-dep-on-the-way-to-industry4.0</a:t>
            </a:r>
          </a:p>
          <a:p>
            <a:pPr marL="0" indent="0">
              <a:lnSpc>
                <a:spcPts val="2000"/>
              </a:lnSpc>
              <a:buNone/>
            </a:pPr>
            <a:r>
              <a:rPr lang="en-US" altLang="ja-JP" sz="2200" dirty="0"/>
              <a:t>15-16-0577-04-0dep-ig-dep-technical-requirement</a:t>
            </a:r>
          </a:p>
          <a:p>
            <a:pPr marL="0" indent="0">
              <a:lnSpc>
                <a:spcPts val="2000"/>
              </a:lnSpc>
              <a:buNone/>
            </a:pPr>
            <a:r>
              <a:rPr lang="en-US" altLang="ja-JP" sz="2200" dirty="0"/>
              <a:t>15-16-0290-03-0dep-ig-dep-par-802-15-par-draft</a:t>
            </a:r>
          </a:p>
          <a:p>
            <a:pPr marL="0" indent="0">
              <a:lnSpc>
                <a:spcPts val="2000"/>
              </a:lnSpc>
              <a:buNone/>
            </a:pPr>
            <a:r>
              <a:rPr lang="en-US" altLang="ja-JP" sz="2200" dirty="0"/>
              <a:t>15-17-0420-00-0dep-ig-dep-discussion on necessity of a new standard for enhanced dependability in Wireless Networks for  focused applications</a:t>
            </a:r>
            <a:endParaRPr lang="en-US" altLang="ja-JP" sz="2200" dirty="0"/>
          </a:p>
          <a:p>
            <a:pPr marL="0" indent="0">
              <a:lnSpc>
                <a:spcPts val="2000"/>
              </a:lnSpc>
              <a:buNone/>
            </a:pPr>
            <a:r>
              <a:rPr lang="fi-FI" altLang="ja-JP" sz="2200" dirty="0"/>
              <a:t>15-17-0410-00-0dep-ig-dep-july-2017-meeting-minutes</a:t>
            </a:r>
          </a:p>
          <a:p>
            <a:pPr marL="0" indent="0">
              <a:lnSpc>
                <a:spcPts val="2000"/>
              </a:lnSpc>
              <a:buNone/>
            </a:pPr>
            <a:r>
              <a:rPr lang="fi-FI" altLang="ja-JP" sz="2200" dirty="0"/>
              <a:t>15-17-0137-00-0dep-ig-dep-march-2017-closing-report</a:t>
            </a:r>
          </a:p>
          <a:p>
            <a:pPr marL="0" indent="0">
              <a:lnSpc>
                <a:spcPts val="2000"/>
              </a:lnSpc>
              <a:buNone/>
            </a:pPr>
            <a:r>
              <a:rPr lang="fi-FI" altLang="ja-JP" sz="2000" dirty="0"/>
              <a:t>			           </a:t>
            </a:r>
            <a:endParaRPr kumimoji="1" lang="ja-JP" altLang="en-US" sz="2000" dirty="0"/>
          </a:p>
        </p:txBody>
      </p:sp>
      <p:sp>
        <p:nvSpPr>
          <p:cNvPr id="3" name="タイトル 2"/>
          <p:cNvSpPr>
            <a:spLocks noGrp="1"/>
          </p:cNvSpPr>
          <p:nvPr>
            <p:ph type="title"/>
          </p:nvPr>
        </p:nvSpPr>
        <p:spPr>
          <a:xfrm>
            <a:off x="611560" y="476672"/>
            <a:ext cx="7772400" cy="798984"/>
          </a:xfrm>
        </p:spPr>
        <p:txBody>
          <a:bodyPr/>
          <a:lstStyle/>
          <a:p>
            <a:r>
              <a:rPr lang="en-US" altLang="ja-JP" sz="4000" b="1" dirty="0"/>
              <a:t>Contributions</a:t>
            </a:r>
            <a:endParaRPr kumimoji="1" lang="ja-JP" altLang="en-US" sz="4000" b="1" dirty="0"/>
          </a:p>
        </p:txBody>
      </p:sp>
      <p:sp>
        <p:nvSpPr>
          <p:cNvPr id="5" name="スライド番号プレースホルダー 4"/>
          <p:cNvSpPr>
            <a:spLocks noGrp="1"/>
          </p:cNvSpPr>
          <p:nvPr>
            <p:ph type="sldNum" sz="quarter" idx="12"/>
          </p:nvPr>
        </p:nvSpPr>
        <p:spPr/>
        <p:txBody>
          <a:bodyPr/>
          <a:lstStyle/>
          <a:p>
            <a:r>
              <a:rPr lang="en-US" altLang="ja-JP" dirty="0"/>
              <a:t>Slide </a:t>
            </a:r>
            <a:fld id="{17C47D4F-CAA3-4307-B0EF-8C4B3E0CF21D}" type="slidenum">
              <a:rPr lang="en-US" altLang="ja-JP" smtClean="0"/>
              <a:pPr/>
              <a:t>5</a:t>
            </a:fld>
            <a:endParaRPr lang="en-US" altLang="ja-JP" dirty="0"/>
          </a:p>
        </p:txBody>
      </p:sp>
      <p:sp>
        <p:nvSpPr>
          <p:cNvPr id="8"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7225791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2"/>
          <p:cNvSpPr>
            <a:spLocks noGrp="1"/>
          </p:cNvSpPr>
          <p:nvPr>
            <p:ph idx="1"/>
          </p:nvPr>
        </p:nvSpPr>
        <p:spPr>
          <a:xfrm>
            <a:off x="755650" y="2133600"/>
            <a:ext cx="7764463" cy="2878138"/>
          </a:xfrm>
        </p:spPr>
        <p:txBody>
          <a:bodyPr/>
          <a:lstStyle/>
          <a:p>
            <a:pPr algn="ctr"/>
            <a:r>
              <a:rPr lang="en-US" altLang="ja-JP" b="1">
                <a:solidFill>
                  <a:schemeClr val="tx2"/>
                </a:solidFill>
                <a:latin typeface="Times New Roman" pitchFamily="18" charset="0"/>
                <a:ea typeface="ＭＳ Ｐゴシック" charset="-128"/>
              </a:rPr>
              <a:t>Thank You !</a:t>
            </a:r>
          </a:p>
          <a:p>
            <a:pPr algn="ctr"/>
            <a:endParaRPr lang="en-US" altLang="ja-JP" b="1">
              <a:solidFill>
                <a:schemeClr val="tx2"/>
              </a:solidFill>
              <a:latin typeface="Times New Roman" pitchFamily="18" charset="0"/>
              <a:ea typeface="ＭＳ Ｐゴシック" charset="-128"/>
            </a:endParaRPr>
          </a:p>
          <a:p>
            <a:pPr algn="ctr"/>
            <a:r>
              <a:rPr lang="en-US" altLang="ja-JP" b="1">
                <a:solidFill>
                  <a:schemeClr val="tx2"/>
                </a:solidFill>
                <a:latin typeface="Times New Roman" pitchFamily="18" charset="0"/>
                <a:ea typeface="ＭＳ Ｐゴシック" charset="-128"/>
              </a:rPr>
              <a:t>Any Questions ?</a:t>
            </a:r>
          </a:p>
          <a:p>
            <a:endParaRPr lang="en-US" altLang="ja-JP">
              <a:ea typeface="ＭＳ Ｐゴシック" charset="-128"/>
            </a:endParaRPr>
          </a:p>
        </p:txBody>
      </p:sp>
      <p:sp>
        <p:nvSpPr>
          <p:cNvPr id="11267" name="Slide Number Placeholder 5"/>
          <p:cNvSpPr>
            <a:spLocks noGrp="1"/>
          </p:cNvSpPr>
          <p:nvPr>
            <p:ph type="sldNum" sz="quarter" idx="4294967295"/>
          </p:nvPr>
        </p:nvSpPr>
        <p:spPr>
          <a:xfrm>
            <a:off x="4267944" y="6453336"/>
            <a:ext cx="1600200" cy="215444"/>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ts val="8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3200">
                <a:solidFill>
                  <a:srgbClr val="000000"/>
                </a:solidFill>
                <a:latin typeface="Arial" charset="0"/>
                <a:ea typeface="ＭＳ Ｐゴシック" charset="-128"/>
              </a:defRPr>
            </a:lvl1pPr>
            <a:lvl2pPr eaLnBrk="0" hangingPunct="0">
              <a:spcBef>
                <a:spcPts val="7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800">
                <a:solidFill>
                  <a:srgbClr val="000000"/>
                </a:solidFill>
                <a:latin typeface="Arial" charset="0"/>
                <a:ea typeface="ＭＳ Ｐゴシック" charset="-128"/>
              </a:defRPr>
            </a:lvl2pPr>
            <a:lvl3pPr eaLnBrk="0" hangingPunct="0">
              <a:spcBef>
                <a:spcPts val="6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latin typeface="Arial" charset="0"/>
                <a:ea typeface="ＭＳ Ｐゴシック" charset="-128"/>
              </a:defRPr>
            </a:lvl3pPr>
            <a:lvl4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4pPr>
            <a:lvl5pPr eaLnBrk="0" hangingPunct="0">
              <a:spcBef>
                <a:spcPts val="500"/>
              </a:spcBef>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5pPr>
            <a:lvl6pPr marL="25146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6pPr>
            <a:lvl7pPr marL="29718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7pPr>
            <a:lvl8pPr marL="34290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8pPr>
            <a:lvl9pPr marL="3886200" indent="-228600" defTabSz="449263" eaLnBrk="0" fontAlgn="base" hangingPunct="0">
              <a:spcBef>
                <a:spcPts val="500"/>
              </a:spcBef>
              <a:spcAft>
                <a:spcPct val="0"/>
              </a:spcAft>
              <a:buClr>
                <a:srgbClr val="000000"/>
              </a:buClr>
              <a:buSzPct val="100000"/>
              <a:buFont typeface="Times New Roman"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000">
                <a:solidFill>
                  <a:srgbClr val="000000"/>
                </a:solidFill>
                <a:latin typeface="Arial" charset="0"/>
                <a:ea typeface="ＭＳ Ｐゴシック" charset="-128"/>
              </a:defRPr>
            </a:lvl9pPr>
          </a:lstStyle>
          <a:p>
            <a:pPr eaLnBrk="1" hangingPunct="1">
              <a:spcBef>
                <a:spcPct val="0"/>
              </a:spcBef>
            </a:pPr>
            <a:r>
              <a:rPr lang="en-US" altLang="ja-JP" sz="1200">
                <a:latin typeface="Times New Roman" pitchFamily="18" charset="0"/>
              </a:rPr>
              <a:t>Slide </a:t>
            </a:r>
            <a:fld id="{E38E3EF7-C539-4772-B002-32A88B061C64}" type="slidenum">
              <a:rPr lang="en-US" altLang="ja-JP" sz="1200" smtClean="0">
                <a:latin typeface="Times New Roman" pitchFamily="18" charset="0"/>
              </a:rPr>
              <a:pPr eaLnBrk="1" hangingPunct="1">
                <a:spcBef>
                  <a:spcPct val="0"/>
                </a:spcBef>
              </a:pPr>
              <a:t>6</a:t>
            </a:fld>
            <a:endParaRPr lang="en-US" altLang="ja-JP" sz="1200">
              <a:latin typeface="Times New Roman" pitchFamily="18" charset="0"/>
            </a:endParaRPr>
          </a:p>
        </p:txBody>
      </p:sp>
      <p:sp>
        <p:nvSpPr>
          <p:cNvPr id="6" name="Rectangle 5"/>
          <p:cNvSpPr>
            <a:spLocks noGrp="1" noChangeArrowheads="1"/>
          </p:cNvSpPr>
          <p:nvPr>
            <p:ph type="ftr" sz="quarter" idx="3"/>
          </p:nvPr>
        </p:nvSpPr>
        <p:spPr bwMode="auto">
          <a:xfrm>
            <a:off x="4875213" y="6475413"/>
            <a:ext cx="3735387"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ＭＳ Ｐゴシック" charset="-128"/>
              </a:defRPr>
            </a:lvl1pPr>
          </a:lstStyle>
          <a:p>
            <a:r>
              <a:rPr lang="en-US" altLang="ja-JP" dirty="0"/>
              <a:t>Ryuji Kohno(YNU/CWC-Nippon),  Jussi Haapola(CWC)</a:t>
            </a:r>
          </a:p>
        </p:txBody>
      </p:sp>
      <p:sp>
        <p:nvSpPr>
          <p:cNvPr id="7"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ＭＳ Ｐゴシック" charset="-128"/>
              </a:defRPr>
            </a:lvl1pPr>
          </a:lstStyle>
          <a:p>
            <a:r>
              <a:rPr lang="en-US" altLang="ja-JP" dirty="0"/>
              <a:t>July 2017</a:t>
            </a:r>
          </a:p>
        </p:txBody>
      </p:sp>
    </p:spTree>
    <p:extLst>
      <p:ext uri="{BB962C8B-B14F-4D97-AF65-F5344CB8AC3E}">
        <p14:creationId xmlns:p14="http://schemas.microsoft.com/office/powerpoint/2010/main" val="2427862527"/>
      </p:ext>
    </p:extLst>
  </p:cSld>
  <p:clrMapOvr>
    <a:masterClrMapping/>
  </p:clrMapOvr>
</p:sld>
</file>

<file path=ppt/theme/theme1.xml><?xml version="1.0" encoding="utf-8"?>
<a:theme xmlns:a="http://schemas.openxmlformats.org/drawingml/2006/main" name="IEEE-P802_15">
  <a:themeElements>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テーマ">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テーマ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テーマ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テーマ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テーマ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テーマ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テーマ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テーマ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IEEE-P802_15</Template>
  <TotalTime>6525</TotalTime>
  <Words>449</Words>
  <Application>Microsoft Office PowerPoint</Application>
  <PresentationFormat>画面に合わせる (4:3)</PresentationFormat>
  <Paragraphs>90</Paragraphs>
  <Slides>6</Slides>
  <Notes>6</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vt:i4>
      </vt:variant>
    </vt:vector>
  </HeadingPairs>
  <TitlesOfParts>
    <vt:vector size="13" baseType="lpstr">
      <vt:lpstr>Arial Unicode MS</vt:lpstr>
      <vt:lpstr>굴림</vt:lpstr>
      <vt:lpstr>ＭＳ Ｐゴシック</vt:lpstr>
      <vt:lpstr>Arial</vt:lpstr>
      <vt:lpstr>Times New Roman</vt:lpstr>
      <vt:lpstr>Wingdings</vt:lpstr>
      <vt:lpstr>IEEE-P802_15</vt:lpstr>
      <vt:lpstr>PowerPoint プレゼンテーション</vt:lpstr>
      <vt:lpstr>IEEE 802.15 IG DEP   Closing Report  Berlin, Germany July 12th, 2017</vt:lpstr>
      <vt:lpstr>Meeting Objectives</vt:lpstr>
      <vt:lpstr>Meeting Accomplishments</vt:lpstr>
      <vt:lpstr>Contributions</vt:lpstr>
      <vt:lpstr>PowerPoint プレゼンテーション</vt:lpstr>
    </vt:vector>
  </TitlesOfParts>
  <Company>ATR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 SRU Opening Information for September 2013</dc:title>
  <dc:subject>IEEE 802.15 &lt;subject&gt;</dc:subject>
  <dc:creator>Shoichi Kitazawa</dc:creator>
  <dc:description>15-13-0664-00-0sru</dc:description>
  <cp:lastModifiedBy>Ryuji Kohno</cp:lastModifiedBy>
  <cp:revision>109</cp:revision>
  <cp:lastPrinted>2013-04-17T07:57:49Z</cp:lastPrinted>
  <dcterms:created xsi:type="dcterms:W3CDTF">2013-04-16T01:38:08Z</dcterms:created>
  <dcterms:modified xsi:type="dcterms:W3CDTF">2017-07-12T08:42:04Z</dcterms:modified>
</cp:coreProperties>
</file>