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64" r:id="rId3"/>
    <p:sldId id="270" r:id="rId4"/>
    <p:sldId id="272" r:id="rId5"/>
    <p:sldId id="273" r:id="rId6"/>
    <p:sldId id="274" r:id="rId7"/>
    <p:sldId id="275" r:id="rId8"/>
    <p:sldId id="271" r:id="rId9"/>
  </p:sldIdLst>
  <p:sldSz cx="9144000" cy="6858000" type="screen4x3"/>
  <p:notesSz cx="6881813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494" y="-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5"/>
        <p:guide pos="214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802.11-13/0789r1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803" y="0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803" y="8830467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96146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81813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97775" y="97004"/>
            <a:ext cx="634929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802.11-13/0789r1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9109" y="97004"/>
            <a:ext cx="819263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5538" y="703263"/>
            <a:ext cx="4629150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6945" y="4416029"/>
            <a:ext cx="5046348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17336" y="9000620"/>
            <a:ext cx="915369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98279" y="9000620"/>
            <a:ext cx="507313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6857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8431" y="8999031"/>
            <a:ext cx="5444951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2807" y="297371"/>
            <a:ext cx="559620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208128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Pat Thaler, IEEE 802.1 DCB task group chair.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Thomas Kürner (TU Braunschweig)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810000" y="357166"/>
            <a:ext cx="4691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Doc..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15-17-0411-01-3d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Response to comments on </a:t>
            </a:r>
            <a:r>
              <a:rPr lang="de-DE" dirty="0" smtClean="0"/>
              <a:t>802.1ACct - </a:t>
            </a:r>
            <a:r>
              <a:rPr lang="de-DE" dirty="0" err="1" smtClean="0"/>
              <a:t>Amendment</a:t>
            </a:r>
            <a:r>
              <a:rPr lang="de-DE" dirty="0" smtClean="0"/>
              <a:t>: Support </a:t>
            </a:r>
            <a:r>
              <a:rPr lang="de-DE" dirty="0" err="1" smtClean="0"/>
              <a:t>for</a:t>
            </a:r>
            <a:r>
              <a:rPr lang="de-DE" dirty="0" smtClean="0"/>
              <a:t> IEEE Std 802.15.3 PAR and CSD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334000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de-DE" sz="1400" dirty="0" smtClean="0">
                <a:solidFill>
                  <a:schemeClr val="tx1"/>
                </a:solidFill>
              </a:rPr>
              <a:t>Thomas Kürner, </a:t>
            </a:r>
            <a:r>
              <a:rPr lang="de-DE" sz="1400" dirty="0" err="1" smtClean="0">
                <a:solidFill>
                  <a:schemeClr val="tx1"/>
                </a:solidFill>
              </a:rPr>
              <a:t>Chair</a:t>
            </a:r>
            <a:r>
              <a:rPr lang="de-DE" sz="1400" dirty="0" smtClean="0">
                <a:solidFill>
                  <a:schemeClr val="tx1"/>
                </a:solidFill>
              </a:rPr>
              <a:t> 802.15 TG3d</a:t>
            </a:r>
            <a:endParaRPr lang="en-GB" sz="1400" dirty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.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708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802.11 (doc.: IEEE 802.11-17-0858r1)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7587"/>
            <a:ext cx="7770813" cy="4113213"/>
          </a:xfrm>
        </p:spPr>
        <p:txBody>
          <a:bodyPr/>
          <a:lstStyle/>
          <a:p>
            <a:r>
              <a:rPr lang="en-US" sz="1600" dirty="0" smtClean="0"/>
              <a:t> 1. PAR 8.1 Typo – 802.15.3-2106 seems too far in future – change to 802.15.3-2016  </a:t>
            </a:r>
          </a:p>
          <a:p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Response: accepted</a:t>
            </a:r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600" dirty="0" smtClean="0"/>
              <a:t>2. CSD and PAR Title does not match – the CSD title should be changed to match (it is a better description, but not really a name. </a:t>
            </a:r>
          </a:p>
          <a:p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Response: accepted</a:t>
            </a:r>
          </a:p>
          <a:p>
            <a:endParaRPr lang="en-US" sz="1600" dirty="0" smtClean="0"/>
          </a:p>
          <a:p>
            <a:r>
              <a:rPr lang="en-US" sz="1600" dirty="0" smtClean="0"/>
              <a:t>3. CSD 1.2.5 – how is there really a cost to this interface?  a) through e) should be just “Not applicable”.</a:t>
            </a:r>
          </a:p>
          <a:p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Response: Revised. We follow the recommendation expressed in the comments from 802.3 .(see slide 7 of this presentation)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802.3 (1/5)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7587"/>
            <a:ext cx="7770813" cy="4113213"/>
          </a:xfrm>
        </p:spPr>
        <p:txBody>
          <a:bodyPr/>
          <a:lstStyle/>
          <a:p>
            <a:r>
              <a:rPr lang="en-US" sz="1600" dirty="0" smtClean="0"/>
              <a:t>PAR:</a:t>
            </a:r>
          </a:p>
          <a:p>
            <a:r>
              <a:rPr lang="de-DE" sz="1600" dirty="0" smtClean="0"/>
              <a:t>6.1.b (</a:t>
            </a:r>
            <a:r>
              <a:rPr lang="de-DE" sz="1600" dirty="0" err="1" smtClean="0"/>
              <a:t>registration</a:t>
            </a:r>
            <a:r>
              <a:rPr lang="de-DE" sz="1600" dirty="0" smtClean="0"/>
              <a:t> </a:t>
            </a:r>
            <a:r>
              <a:rPr lang="de-DE" sz="1600" dirty="0" err="1" smtClean="0"/>
              <a:t>activity</a:t>
            </a:r>
            <a:r>
              <a:rPr lang="de-DE" sz="1600" dirty="0" smtClean="0"/>
              <a:t>) — </a:t>
            </a:r>
            <a:r>
              <a:rPr lang="de-DE" sz="1600" dirty="0" err="1" smtClean="0"/>
              <a:t>Please</a:t>
            </a:r>
            <a:r>
              <a:rPr lang="de-DE" sz="1600" dirty="0" smtClean="0"/>
              <a:t> </a:t>
            </a:r>
            <a:r>
              <a:rPr lang="de-DE" sz="1600" dirty="0" err="1" smtClean="0"/>
              <a:t>reconsider</a:t>
            </a:r>
            <a:r>
              <a:rPr lang="de-DE" sz="1600" dirty="0" smtClean="0"/>
              <a:t> </a:t>
            </a:r>
            <a:r>
              <a:rPr lang="de-DE" sz="1600" dirty="0" err="1" smtClean="0"/>
              <a:t>if</a:t>
            </a:r>
            <a:r>
              <a:rPr lang="de-DE" sz="1600" dirty="0" smtClean="0"/>
              <a:t> </a:t>
            </a:r>
            <a:r>
              <a:rPr lang="de-DE" sz="1600" dirty="0" err="1" smtClean="0"/>
              <a:t>this</a:t>
            </a:r>
            <a:r>
              <a:rPr lang="de-DE" sz="1600" dirty="0" smtClean="0"/>
              <a:t> </a:t>
            </a:r>
            <a:r>
              <a:rPr lang="de-DE" sz="1600" dirty="0" err="1" smtClean="0"/>
              <a:t>question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answered</a:t>
            </a:r>
            <a:r>
              <a:rPr lang="de-DE" sz="1600" dirty="0" smtClean="0"/>
              <a:t> </a:t>
            </a:r>
            <a:r>
              <a:rPr lang="de-DE" sz="1600" dirty="0" err="1" smtClean="0"/>
              <a:t>correctly</a:t>
            </a:r>
            <a:r>
              <a:rPr lang="de-DE" sz="1600" dirty="0" smtClean="0"/>
              <a:t>.  Will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new</a:t>
            </a:r>
            <a:r>
              <a:rPr lang="de-DE" sz="1600" dirty="0" smtClean="0"/>
              <a:t> </a:t>
            </a:r>
            <a:r>
              <a:rPr lang="de-DE" sz="1600" dirty="0" err="1" smtClean="0"/>
              <a:t>specifications</a:t>
            </a:r>
            <a:r>
              <a:rPr lang="de-DE" sz="1600" dirty="0" smtClean="0"/>
              <a:t> </a:t>
            </a:r>
            <a:r>
              <a:rPr lang="de-DE" sz="1600" dirty="0" err="1" smtClean="0"/>
              <a:t>reference</a:t>
            </a:r>
            <a:r>
              <a:rPr lang="de-DE" sz="1600" dirty="0" smtClean="0"/>
              <a:t> </a:t>
            </a:r>
            <a:r>
              <a:rPr lang="de-DE" sz="1600" dirty="0" err="1" smtClean="0"/>
              <a:t>registry</a:t>
            </a:r>
            <a:r>
              <a:rPr lang="de-DE" sz="1600" dirty="0" smtClean="0"/>
              <a:t> </a:t>
            </a:r>
            <a:r>
              <a:rPr lang="de-DE" sz="1600" dirty="0" err="1" smtClean="0"/>
              <a:t>assignments</a:t>
            </a:r>
            <a:r>
              <a:rPr lang="de-DE" sz="1600" dirty="0" smtClean="0"/>
              <a:t> </a:t>
            </a:r>
            <a:r>
              <a:rPr lang="de-DE" sz="1600" dirty="0" err="1" smtClean="0"/>
              <a:t>or</a:t>
            </a:r>
            <a:r>
              <a:rPr lang="de-DE" sz="1600" dirty="0" smtClean="0"/>
              <a:t> </a:t>
            </a:r>
            <a:r>
              <a:rPr lang="de-DE" sz="1600" dirty="0" err="1" smtClean="0"/>
              <a:t>terms</a:t>
            </a:r>
            <a:r>
              <a:rPr lang="de-DE" sz="1600" dirty="0" smtClean="0"/>
              <a:t> (Std 802.1AC </a:t>
            </a:r>
            <a:r>
              <a:rPr lang="de-DE" sz="1600" dirty="0" err="1" smtClean="0"/>
              <a:t>has</a:t>
            </a:r>
            <a:r>
              <a:rPr lang="de-DE" sz="1600" dirty="0" smtClean="0"/>
              <a:t> </a:t>
            </a:r>
            <a:r>
              <a:rPr lang="de-DE" sz="1600" dirty="0" err="1" smtClean="0"/>
              <a:t>significant</a:t>
            </a:r>
            <a:r>
              <a:rPr lang="de-DE" sz="1600" dirty="0" smtClean="0"/>
              <a:t> </a:t>
            </a:r>
            <a:r>
              <a:rPr lang="de-DE" sz="1600" dirty="0" err="1" smtClean="0"/>
              <a:t>reference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EtherType</a:t>
            </a:r>
            <a:r>
              <a:rPr lang="de-DE" sz="1600" dirty="0" smtClean="0"/>
              <a:t>).  An 8.1 </a:t>
            </a:r>
            <a:r>
              <a:rPr lang="de-DE" sz="1600" dirty="0" err="1" smtClean="0"/>
              <a:t>explanation</a:t>
            </a:r>
            <a:r>
              <a:rPr lang="de-DE" sz="1600" dirty="0" smtClean="0"/>
              <a:t> of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yes</a:t>
            </a:r>
            <a:r>
              <a:rPr lang="de-DE" sz="1600" dirty="0" smtClean="0"/>
              <a:t>, </a:t>
            </a:r>
            <a:r>
              <a:rPr lang="de-DE" sz="1600" dirty="0" err="1" smtClean="0"/>
              <a:t>or</a:t>
            </a:r>
            <a:r>
              <a:rPr lang="de-DE" sz="1600" dirty="0" smtClean="0"/>
              <a:t> </a:t>
            </a:r>
            <a:r>
              <a:rPr lang="de-DE" sz="1600" dirty="0" err="1" smtClean="0"/>
              <a:t>no</a:t>
            </a:r>
            <a:r>
              <a:rPr lang="de-DE" sz="1600" dirty="0" smtClean="0"/>
              <a:t> </a:t>
            </a:r>
            <a:r>
              <a:rPr lang="de-DE" sz="1600" dirty="0" err="1" smtClean="0"/>
              <a:t>should</a:t>
            </a:r>
            <a:r>
              <a:rPr lang="de-DE" sz="1600" dirty="0" smtClean="0"/>
              <a:t> not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forgotten</a:t>
            </a:r>
            <a:r>
              <a:rPr lang="de-DE" sz="1600" dirty="0" smtClean="0"/>
              <a:t> (</a:t>
            </a:r>
            <a:r>
              <a:rPr lang="de-DE" sz="1600" dirty="0" err="1" smtClean="0"/>
              <a:t>for</a:t>
            </a:r>
            <a:r>
              <a:rPr lang="de-DE" sz="1600" dirty="0" smtClean="0"/>
              <a:t> </a:t>
            </a:r>
            <a:r>
              <a:rPr lang="de-DE" sz="1600" dirty="0" err="1" smtClean="0"/>
              <a:t>yes</a:t>
            </a:r>
            <a:r>
              <a:rPr lang="de-DE" sz="1600" dirty="0" smtClean="0"/>
              <a:t> </a:t>
            </a:r>
            <a:r>
              <a:rPr lang="de-DE" sz="1600" dirty="0" err="1" smtClean="0"/>
              <a:t>what</a:t>
            </a:r>
            <a:r>
              <a:rPr lang="de-DE" sz="1600" dirty="0" smtClean="0"/>
              <a:t> </a:t>
            </a:r>
            <a:r>
              <a:rPr lang="de-DE" sz="1600" dirty="0" err="1" smtClean="0"/>
              <a:t>registries</a:t>
            </a:r>
            <a:r>
              <a:rPr lang="de-DE" sz="1600" dirty="0" smtClean="0"/>
              <a:t>/</a:t>
            </a:r>
            <a:r>
              <a:rPr lang="de-DE" sz="1600" dirty="0" err="1" smtClean="0"/>
              <a:t>terns</a:t>
            </a:r>
            <a:r>
              <a:rPr lang="de-DE" sz="1600" dirty="0" smtClean="0"/>
              <a:t> </a:t>
            </a:r>
            <a:r>
              <a:rPr lang="de-DE" sz="1600" dirty="0" err="1" smtClean="0"/>
              <a:t>are</a:t>
            </a:r>
            <a:r>
              <a:rPr lang="de-DE" sz="1600" dirty="0" smtClean="0"/>
              <a:t> </a:t>
            </a:r>
            <a:r>
              <a:rPr lang="de-DE" sz="1600" dirty="0" err="1" smtClean="0"/>
              <a:t>being</a:t>
            </a:r>
            <a:r>
              <a:rPr lang="de-DE" sz="1600" dirty="0" smtClean="0"/>
              <a:t> </a:t>
            </a:r>
            <a:r>
              <a:rPr lang="de-DE" sz="1600" dirty="0" err="1" smtClean="0"/>
              <a:t>used</a:t>
            </a:r>
            <a:r>
              <a:rPr lang="de-DE" sz="1600" dirty="0" smtClean="0"/>
              <a:t> (e.g., </a:t>
            </a:r>
            <a:r>
              <a:rPr lang="de-DE" sz="1600" dirty="0" err="1" smtClean="0"/>
              <a:t>EtherType</a:t>
            </a:r>
            <a:r>
              <a:rPr lang="de-DE" sz="1600" dirty="0" smtClean="0"/>
              <a:t> </a:t>
            </a:r>
            <a:r>
              <a:rPr lang="de-DE" sz="1600" dirty="0" err="1" smtClean="0"/>
              <a:t>usage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EPD </a:t>
            </a:r>
            <a:r>
              <a:rPr lang="de-DE" sz="1600" dirty="0" err="1" smtClean="0"/>
              <a:t>or</a:t>
            </a:r>
            <a:r>
              <a:rPr lang="de-DE" sz="1600" dirty="0" smtClean="0"/>
              <a:t> LLC </a:t>
            </a:r>
            <a:r>
              <a:rPr lang="de-DE" sz="1600" dirty="0" err="1" smtClean="0"/>
              <a:t>protocol</a:t>
            </a:r>
            <a:r>
              <a:rPr lang="de-DE" sz="1600" dirty="0" smtClean="0"/>
              <a:t> </a:t>
            </a:r>
            <a:r>
              <a:rPr lang="de-DE" sz="1600" dirty="0" err="1" smtClean="0"/>
              <a:t>encapsulation</a:t>
            </a:r>
            <a:r>
              <a:rPr lang="de-DE" sz="1600" dirty="0" smtClean="0"/>
              <a:t>); </a:t>
            </a:r>
            <a:r>
              <a:rPr lang="de-DE" sz="1600" dirty="0" err="1" smtClean="0"/>
              <a:t>if</a:t>
            </a:r>
            <a:r>
              <a:rPr lang="de-DE" sz="1600" dirty="0" smtClean="0"/>
              <a:t> </a:t>
            </a:r>
            <a:r>
              <a:rPr lang="de-DE" sz="1600" dirty="0" err="1" smtClean="0"/>
              <a:t>no</a:t>
            </a:r>
            <a:r>
              <a:rPr lang="de-DE" sz="1600" dirty="0" smtClean="0"/>
              <a:t> </a:t>
            </a:r>
            <a:r>
              <a:rPr lang="de-DE" sz="1600" dirty="0" err="1" smtClean="0"/>
              <a:t>indicate</a:t>
            </a:r>
            <a:r>
              <a:rPr lang="de-DE" sz="1600" dirty="0" smtClean="0"/>
              <a:t> </a:t>
            </a:r>
            <a:r>
              <a:rPr lang="de-DE" sz="1600" dirty="0" err="1" smtClean="0"/>
              <a:t>that</a:t>
            </a:r>
            <a:r>
              <a:rPr lang="de-DE" sz="1600" dirty="0" smtClean="0"/>
              <a:t> </a:t>
            </a:r>
            <a:r>
              <a:rPr lang="de-DE" sz="1600" dirty="0" err="1" smtClean="0"/>
              <a:t>addition</a:t>
            </a:r>
            <a:r>
              <a:rPr lang="de-DE" sz="1600" dirty="0" smtClean="0"/>
              <a:t> of 802.15 </a:t>
            </a:r>
            <a:r>
              <a:rPr lang="de-DE" sz="1600" dirty="0" err="1" smtClean="0"/>
              <a:t>specifications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not </a:t>
            </a:r>
            <a:r>
              <a:rPr lang="de-DE" sz="1600" dirty="0" err="1" smtClean="0"/>
              <a:t>expected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add</a:t>
            </a:r>
            <a:r>
              <a:rPr lang="de-DE" sz="1600" dirty="0" smtClean="0"/>
              <a:t> </a:t>
            </a:r>
            <a:r>
              <a:rPr lang="de-DE" sz="1600" dirty="0" err="1" smtClean="0"/>
              <a:t>new</a:t>
            </a:r>
            <a:r>
              <a:rPr lang="de-DE" sz="1600" dirty="0" smtClean="0"/>
              <a:t> </a:t>
            </a:r>
            <a:r>
              <a:rPr lang="de-DE" sz="1600" dirty="0" err="1" smtClean="0"/>
              <a:t>text</a:t>
            </a:r>
            <a:r>
              <a:rPr lang="de-DE" sz="1600" dirty="0" smtClean="0"/>
              <a:t> </a:t>
            </a:r>
            <a:r>
              <a:rPr lang="de-DE" sz="1600" dirty="0" err="1" smtClean="0"/>
              <a:t>using</a:t>
            </a:r>
            <a:r>
              <a:rPr lang="de-DE" sz="1600" dirty="0" smtClean="0"/>
              <a:t> </a:t>
            </a:r>
            <a:r>
              <a:rPr lang="de-DE" sz="1600" dirty="0" err="1" smtClean="0"/>
              <a:t>registry</a:t>
            </a:r>
            <a:r>
              <a:rPr lang="de-DE" sz="1600" dirty="0" smtClean="0"/>
              <a:t> </a:t>
            </a:r>
            <a:r>
              <a:rPr lang="de-DE" sz="1600" dirty="0" err="1" smtClean="0"/>
              <a:t>terms</a:t>
            </a:r>
            <a:r>
              <a:rPr lang="de-DE" sz="1600" dirty="0" smtClean="0"/>
              <a:t>.  </a:t>
            </a:r>
          </a:p>
          <a:p>
            <a:r>
              <a:rPr lang="en-US" sz="1600" dirty="0" smtClean="0">
                <a:solidFill>
                  <a:schemeClr val="accent6"/>
                </a:solidFill>
              </a:rPr>
              <a:t>Response: We choose yes. Add the following sentence </a:t>
            </a:r>
            <a:r>
              <a:rPr lang="en-US" sz="1600" dirty="0" smtClean="0">
                <a:solidFill>
                  <a:schemeClr val="accent6"/>
                </a:solidFill>
              </a:rPr>
              <a:t>to 6.1.b. </a:t>
            </a:r>
            <a:r>
              <a:rPr lang="en-US" sz="1600" dirty="0" smtClean="0">
                <a:solidFill>
                  <a:schemeClr val="accent6"/>
                </a:solidFill>
              </a:rPr>
              <a:t>“We anticipate that the interface will reference </a:t>
            </a:r>
            <a:r>
              <a:rPr lang="en-US" sz="1600" dirty="0" err="1" smtClean="0">
                <a:solidFill>
                  <a:schemeClr val="accent6"/>
                </a:solidFill>
              </a:rPr>
              <a:t>Ethertype</a:t>
            </a:r>
            <a:r>
              <a:rPr lang="en-US" sz="1600" dirty="0" smtClean="0">
                <a:solidFill>
                  <a:schemeClr val="accent6"/>
                </a:solidFill>
              </a:rPr>
              <a:t>”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802.3 </a:t>
            </a:r>
            <a:br>
              <a:rPr lang="en-US" dirty="0" smtClean="0"/>
            </a:br>
            <a:r>
              <a:rPr lang="en-US" dirty="0" smtClean="0"/>
              <a:t>(2/5)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7770813" cy="4113213"/>
          </a:xfrm>
        </p:spPr>
        <p:txBody>
          <a:bodyPr/>
          <a:lstStyle/>
          <a:p>
            <a:r>
              <a:rPr lang="en-US" sz="1600" dirty="0" smtClean="0"/>
              <a:t>PAR:</a:t>
            </a:r>
          </a:p>
          <a:p>
            <a:r>
              <a:rPr lang="de-DE" sz="1600" dirty="0" smtClean="0"/>
              <a:t>7.2 (</a:t>
            </a:r>
            <a:r>
              <a:rPr lang="de-DE" sz="1600" dirty="0" err="1" smtClean="0"/>
              <a:t>joint</a:t>
            </a:r>
            <a:r>
              <a:rPr lang="de-DE" sz="1600" dirty="0" smtClean="0"/>
              <a:t> </a:t>
            </a:r>
            <a:r>
              <a:rPr lang="de-DE" sz="1600" dirty="0" err="1" smtClean="0"/>
              <a:t>development</a:t>
            </a:r>
            <a:r>
              <a:rPr lang="de-DE" sz="1600" dirty="0" smtClean="0"/>
              <a:t>) — </a:t>
            </a:r>
            <a:r>
              <a:rPr lang="de-DE" sz="1600" dirty="0" err="1" smtClean="0"/>
              <a:t>It</a:t>
            </a:r>
            <a:r>
              <a:rPr lang="de-DE" sz="1600" dirty="0" smtClean="0"/>
              <a:t> </a:t>
            </a:r>
            <a:r>
              <a:rPr lang="de-DE" sz="1600" dirty="0" err="1" smtClean="0"/>
              <a:t>might</a:t>
            </a:r>
            <a:r>
              <a:rPr lang="de-DE" sz="1600" dirty="0" smtClean="0"/>
              <a:t>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appropriate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add</a:t>
            </a:r>
            <a:r>
              <a:rPr lang="de-DE" sz="1600" dirty="0" smtClean="0"/>
              <a:t> a </a:t>
            </a:r>
            <a:r>
              <a:rPr lang="de-DE" sz="1600" dirty="0" err="1" smtClean="0"/>
              <a:t>note</a:t>
            </a:r>
            <a:r>
              <a:rPr lang="de-DE" sz="1600" dirty="0" smtClean="0"/>
              <a:t> in 8.1 </a:t>
            </a:r>
            <a:r>
              <a:rPr lang="de-DE" sz="1600" dirty="0" err="1" smtClean="0"/>
              <a:t>that</a:t>
            </a:r>
            <a:r>
              <a:rPr lang="de-DE" sz="1600" dirty="0" smtClean="0"/>
              <a:t>:  7.2, </a:t>
            </a:r>
            <a:r>
              <a:rPr lang="de-DE" sz="1600" dirty="0" err="1" smtClean="0"/>
              <a:t>though</a:t>
            </a:r>
            <a:r>
              <a:rPr lang="de-DE" sz="1600" dirty="0" smtClean="0"/>
              <a:t> not </a:t>
            </a:r>
            <a:r>
              <a:rPr lang="de-DE" sz="1600" dirty="0" err="1" smtClean="0"/>
              <a:t>technically</a:t>
            </a:r>
            <a:r>
              <a:rPr lang="de-DE" sz="1600" dirty="0" smtClean="0"/>
              <a:t> a </a:t>
            </a:r>
            <a:r>
              <a:rPr lang="de-DE" sz="1600" dirty="0" err="1" smtClean="0"/>
              <a:t>joint</a:t>
            </a:r>
            <a:r>
              <a:rPr lang="de-DE" sz="1600" dirty="0" smtClean="0"/>
              <a:t> </a:t>
            </a:r>
            <a:r>
              <a:rPr lang="de-DE" sz="1600" dirty="0" err="1" smtClean="0"/>
              <a:t>development</a:t>
            </a:r>
            <a:r>
              <a:rPr lang="de-DE" sz="1600" dirty="0" smtClean="0"/>
              <a:t>, 802.15 </a:t>
            </a:r>
            <a:r>
              <a:rPr lang="de-DE" sz="1600" dirty="0" err="1" smtClean="0"/>
              <a:t>members</a:t>
            </a:r>
            <a:r>
              <a:rPr lang="de-DE" sz="1600" dirty="0" smtClean="0"/>
              <a:t> </a:t>
            </a:r>
            <a:r>
              <a:rPr lang="de-DE" sz="1600" dirty="0" err="1" smtClean="0"/>
              <a:t>that</a:t>
            </a:r>
            <a:r>
              <a:rPr lang="de-DE" sz="1600" dirty="0" smtClean="0"/>
              <a:t> </a:t>
            </a:r>
            <a:r>
              <a:rPr lang="de-DE" sz="1600" dirty="0" err="1" smtClean="0"/>
              <a:t>desire</a:t>
            </a:r>
            <a:r>
              <a:rPr lang="de-DE" sz="1600" dirty="0" smtClean="0"/>
              <a:t> </a:t>
            </a:r>
            <a:r>
              <a:rPr lang="de-DE" sz="1600" dirty="0" err="1" smtClean="0"/>
              <a:t>access</a:t>
            </a:r>
            <a:r>
              <a:rPr lang="de-DE" sz="1600" dirty="0" smtClean="0"/>
              <a:t> will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invited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review</a:t>
            </a:r>
            <a:r>
              <a:rPr lang="de-DE" sz="1600" dirty="0" smtClean="0"/>
              <a:t> </a:t>
            </a:r>
            <a:r>
              <a:rPr lang="de-DE" sz="1600" dirty="0" err="1" smtClean="0"/>
              <a:t>drafts</a:t>
            </a:r>
            <a:r>
              <a:rPr lang="de-DE" sz="1600" dirty="0" smtClean="0"/>
              <a:t> </a:t>
            </a:r>
            <a:r>
              <a:rPr lang="de-DE" sz="1600" dirty="0" err="1" smtClean="0"/>
              <a:t>throughout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development</a:t>
            </a:r>
            <a:r>
              <a:rPr lang="de-DE" sz="1600" dirty="0" smtClean="0"/>
              <a:t> </a:t>
            </a:r>
            <a:r>
              <a:rPr lang="de-DE" sz="1600" dirty="0" err="1" smtClean="0"/>
              <a:t>process</a:t>
            </a:r>
            <a:r>
              <a:rPr lang="de-DE" sz="1600" dirty="0" smtClean="0"/>
              <a:t>.  (</a:t>
            </a:r>
            <a:r>
              <a:rPr lang="de-DE" sz="1600" dirty="0" err="1" smtClean="0"/>
              <a:t>Assuming</a:t>
            </a:r>
            <a:r>
              <a:rPr lang="de-DE" sz="1600" dirty="0" smtClean="0"/>
              <a:t> </a:t>
            </a:r>
            <a:r>
              <a:rPr lang="de-DE" sz="1600" dirty="0" err="1" smtClean="0"/>
              <a:t>that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customary</a:t>
            </a:r>
            <a:r>
              <a:rPr lang="de-DE" sz="1600" dirty="0" smtClean="0"/>
              <a:t> </a:t>
            </a:r>
            <a:r>
              <a:rPr lang="de-DE" sz="1600" dirty="0" err="1" smtClean="0"/>
              <a:t>offer</a:t>
            </a:r>
            <a:r>
              <a:rPr lang="de-DE" sz="1600" dirty="0" smtClean="0"/>
              <a:t> </a:t>
            </a:r>
            <a:r>
              <a:rPr lang="de-DE" sz="1600" dirty="0" err="1" smtClean="0"/>
              <a:t>from</a:t>
            </a:r>
            <a:r>
              <a:rPr lang="de-DE" sz="1600" dirty="0" smtClean="0"/>
              <a:t> 802.1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other</a:t>
            </a:r>
            <a:r>
              <a:rPr lang="de-DE" sz="1600" dirty="0" smtClean="0"/>
              <a:t> 802 WGs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extended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802.15 on </a:t>
            </a:r>
            <a:r>
              <a:rPr lang="de-DE" sz="1600" dirty="0" err="1" smtClean="0"/>
              <a:t>this</a:t>
            </a:r>
            <a:r>
              <a:rPr lang="de-DE" sz="1600" dirty="0" smtClean="0"/>
              <a:t> </a:t>
            </a:r>
            <a:r>
              <a:rPr lang="de-DE" sz="1600" dirty="0" err="1" smtClean="0"/>
              <a:t>project</a:t>
            </a:r>
            <a:r>
              <a:rPr lang="de-DE" sz="1600" dirty="0" smtClean="0"/>
              <a:t>.)</a:t>
            </a:r>
          </a:p>
          <a:p>
            <a:r>
              <a:rPr lang="de-DE" sz="1600" dirty="0" smtClean="0"/>
              <a:t> </a:t>
            </a:r>
          </a:p>
          <a:p>
            <a:r>
              <a:rPr lang="en-US" sz="1600" dirty="0" smtClean="0">
                <a:solidFill>
                  <a:schemeClr val="accent6"/>
                </a:solidFill>
              </a:rPr>
              <a:t>Response: accepted. Add “</a:t>
            </a:r>
            <a:r>
              <a:rPr lang="de-DE" sz="1600" dirty="0" smtClean="0">
                <a:solidFill>
                  <a:schemeClr val="accent6"/>
                </a:solidFill>
              </a:rPr>
              <a:t>7.2, </a:t>
            </a:r>
            <a:r>
              <a:rPr lang="de-DE" sz="1600" dirty="0" err="1" smtClean="0">
                <a:solidFill>
                  <a:schemeClr val="accent6"/>
                </a:solidFill>
              </a:rPr>
              <a:t>though</a:t>
            </a:r>
            <a:r>
              <a:rPr lang="de-DE" sz="1600" dirty="0" smtClean="0">
                <a:solidFill>
                  <a:schemeClr val="accent6"/>
                </a:solidFill>
              </a:rPr>
              <a:t> not </a:t>
            </a:r>
            <a:r>
              <a:rPr lang="de-DE" sz="1600" dirty="0" err="1" smtClean="0">
                <a:solidFill>
                  <a:schemeClr val="accent6"/>
                </a:solidFill>
              </a:rPr>
              <a:t>technically</a:t>
            </a:r>
            <a:r>
              <a:rPr lang="de-DE" sz="1600" dirty="0" smtClean="0">
                <a:solidFill>
                  <a:schemeClr val="accent6"/>
                </a:solidFill>
              </a:rPr>
              <a:t> a </a:t>
            </a:r>
            <a:r>
              <a:rPr lang="de-DE" sz="1600" dirty="0" err="1" smtClean="0">
                <a:solidFill>
                  <a:schemeClr val="accent6"/>
                </a:solidFill>
              </a:rPr>
              <a:t>joint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development</a:t>
            </a:r>
            <a:r>
              <a:rPr lang="de-DE" sz="1600" dirty="0" smtClean="0">
                <a:solidFill>
                  <a:schemeClr val="accent6"/>
                </a:solidFill>
              </a:rPr>
              <a:t>, 802.15 </a:t>
            </a:r>
            <a:r>
              <a:rPr lang="de-DE" sz="1600" dirty="0" err="1" smtClean="0">
                <a:solidFill>
                  <a:schemeClr val="accent6"/>
                </a:solidFill>
              </a:rPr>
              <a:t>members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that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desire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access</a:t>
            </a:r>
            <a:r>
              <a:rPr lang="de-DE" sz="1600" dirty="0" smtClean="0">
                <a:solidFill>
                  <a:schemeClr val="accent6"/>
                </a:solidFill>
              </a:rPr>
              <a:t> will </a:t>
            </a:r>
            <a:r>
              <a:rPr lang="de-DE" sz="1600" dirty="0" err="1" smtClean="0">
                <a:solidFill>
                  <a:schemeClr val="accent6"/>
                </a:solidFill>
              </a:rPr>
              <a:t>be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invited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to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review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drafts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throughout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development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process</a:t>
            </a:r>
            <a:r>
              <a:rPr lang="de-DE" sz="1600" dirty="0" smtClean="0">
                <a:solidFill>
                  <a:schemeClr val="accent6"/>
                </a:solidFill>
              </a:rPr>
              <a:t>.“  </a:t>
            </a:r>
            <a:endParaRPr lang="en-US" sz="1600" dirty="0" smtClean="0">
              <a:solidFill>
                <a:schemeClr val="accent6"/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802.3 </a:t>
            </a:r>
            <a:br>
              <a:rPr lang="en-US" dirty="0" smtClean="0"/>
            </a:br>
            <a:r>
              <a:rPr lang="en-US" dirty="0" smtClean="0"/>
              <a:t>(3/5)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7770813" cy="4113213"/>
          </a:xfrm>
        </p:spPr>
        <p:txBody>
          <a:bodyPr/>
          <a:lstStyle/>
          <a:p>
            <a:r>
              <a:rPr lang="en-US" sz="1600" dirty="0" smtClean="0"/>
              <a:t>CSD:</a:t>
            </a:r>
          </a:p>
          <a:p>
            <a:r>
              <a:rPr lang="de-DE" sz="1600" dirty="0" smtClean="0"/>
              <a:t>1.1.2 (</a:t>
            </a:r>
            <a:r>
              <a:rPr lang="de-DE" sz="1600" dirty="0" err="1" smtClean="0"/>
              <a:t>coexistence</a:t>
            </a:r>
            <a:r>
              <a:rPr lang="de-DE" sz="1600" dirty="0" smtClean="0"/>
              <a:t>) — </a:t>
            </a:r>
            <a:r>
              <a:rPr lang="de-DE" sz="1600" dirty="0" err="1" smtClean="0"/>
              <a:t>Because</a:t>
            </a:r>
            <a:r>
              <a:rPr lang="de-DE" sz="1600" dirty="0" smtClean="0"/>
              <a:t> 802.11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already</a:t>
            </a:r>
            <a:r>
              <a:rPr lang="de-DE" sz="1600" dirty="0" smtClean="0"/>
              <a:t> </a:t>
            </a:r>
            <a:r>
              <a:rPr lang="de-DE" sz="1600" dirty="0" err="1" smtClean="0"/>
              <a:t>included</a:t>
            </a:r>
            <a:r>
              <a:rPr lang="de-DE" sz="1600" dirty="0" smtClean="0"/>
              <a:t> in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base</a:t>
            </a:r>
            <a:r>
              <a:rPr lang="de-DE" sz="1600" dirty="0" smtClean="0"/>
              <a:t> </a:t>
            </a:r>
            <a:r>
              <a:rPr lang="de-DE" sz="1600" dirty="0" err="1" smtClean="0"/>
              <a:t>document</a:t>
            </a:r>
            <a:r>
              <a:rPr lang="de-DE" sz="1600" dirty="0" smtClean="0"/>
              <a:t>,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statement</a:t>
            </a:r>
            <a:r>
              <a:rPr lang="de-DE" sz="1600" dirty="0" smtClean="0"/>
              <a:t> </a:t>
            </a:r>
            <a:r>
              <a:rPr lang="de-DE" sz="1600" dirty="0" err="1" smtClean="0"/>
              <a:t>that</a:t>
            </a:r>
            <a:r>
              <a:rPr lang="de-DE" sz="1600" dirty="0" smtClean="0"/>
              <a:t> </a:t>
            </a:r>
            <a:r>
              <a:rPr lang="de-DE" sz="1600" dirty="0" err="1" smtClean="0"/>
              <a:t>it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 </a:t>
            </a:r>
            <a:r>
              <a:rPr lang="de-DE" sz="1600" dirty="0" err="1" smtClean="0"/>
              <a:t>connecting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wired</a:t>
            </a:r>
            <a:r>
              <a:rPr lang="de-DE" sz="1600" dirty="0" smtClean="0"/>
              <a:t> </a:t>
            </a:r>
            <a:r>
              <a:rPr lang="de-DE" sz="1600" dirty="0" err="1" smtClean="0"/>
              <a:t>world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not </a:t>
            </a:r>
            <a:r>
              <a:rPr lang="de-DE" sz="1600" dirty="0" err="1" smtClean="0"/>
              <a:t>necessarily</a:t>
            </a:r>
            <a:r>
              <a:rPr lang="de-DE" sz="1600" dirty="0" smtClean="0"/>
              <a:t> </a:t>
            </a:r>
            <a:r>
              <a:rPr lang="de-DE" sz="1600" dirty="0" err="1" smtClean="0"/>
              <a:t>correct</a:t>
            </a:r>
            <a:r>
              <a:rPr lang="de-DE" sz="1600" dirty="0" smtClean="0"/>
              <a:t>.  The </a:t>
            </a:r>
            <a:r>
              <a:rPr lang="de-DE" sz="1600" dirty="0" err="1" smtClean="0"/>
              <a:t>specifications</a:t>
            </a:r>
            <a:r>
              <a:rPr lang="de-DE" sz="1600" dirty="0" smtClean="0"/>
              <a:t> will </a:t>
            </a:r>
            <a:r>
              <a:rPr lang="de-DE" sz="1600" dirty="0" err="1" smtClean="0"/>
              <a:t>indicate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connection</a:t>
            </a:r>
            <a:r>
              <a:rPr lang="de-DE" sz="1600" dirty="0" smtClean="0"/>
              <a:t> of </a:t>
            </a:r>
            <a:r>
              <a:rPr lang="de-DE" sz="1600" dirty="0" err="1" smtClean="0"/>
              <a:t>of</a:t>
            </a:r>
            <a:r>
              <a:rPr lang="de-DE" sz="1600" dirty="0" smtClean="0"/>
              <a:t> 802.15.3 </a:t>
            </a:r>
            <a:r>
              <a:rPr lang="de-DE" sz="1600" dirty="0" err="1" smtClean="0"/>
              <a:t>to</a:t>
            </a:r>
            <a:r>
              <a:rPr lang="de-DE" sz="1600" dirty="0" smtClean="0"/>
              <a:t> a </a:t>
            </a:r>
            <a:r>
              <a:rPr lang="de-DE" sz="1600" dirty="0" err="1" smtClean="0"/>
              <a:t>bridging</a:t>
            </a:r>
            <a:r>
              <a:rPr lang="de-DE" sz="1600" dirty="0" smtClean="0"/>
              <a:t> </a:t>
            </a:r>
            <a:r>
              <a:rPr lang="de-DE" sz="1600" dirty="0" err="1" smtClean="0"/>
              <a:t>architectural</a:t>
            </a:r>
            <a:r>
              <a:rPr lang="de-DE" sz="1600" dirty="0" smtClean="0"/>
              <a:t> </a:t>
            </a:r>
            <a:r>
              <a:rPr lang="de-DE" sz="1600" dirty="0" err="1" smtClean="0"/>
              <a:t>entity</a:t>
            </a:r>
            <a:r>
              <a:rPr lang="de-DE" sz="1600" dirty="0" smtClean="0"/>
              <a:t>.  The </a:t>
            </a:r>
            <a:r>
              <a:rPr lang="de-DE" sz="1600" dirty="0" err="1" smtClean="0"/>
              <a:t>answer</a:t>
            </a:r>
            <a:r>
              <a:rPr lang="de-DE" sz="1600" dirty="0" smtClean="0"/>
              <a:t> </a:t>
            </a:r>
            <a:r>
              <a:rPr lang="de-DE" sz="1600" dirty="0" err="1" smtClean="0"/>
              <a:t>could</a:t>
            </a:r>
            <a:r>
              <a:rPr lang="de-DE" sz="1600" dirty="0" smtClean="0"/>
              <a:t>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improved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</a:t>
            </a:r>
            <a:r>
              <a:rPr lang="de-DE" sz="1600" dirty="0" err="1" smtClean="0"/>
              <a:t>clarity</a:t>
            </a:r>
            <a:r>
              <a:rPr lang="de-DE" sz="1600" dirty="0" smtClean="0"/>
              <a:t> and </a:t>
            </a:r>
            <a:r>
              <a:rPr lang="de-DE" sz="1600" dirty="0" err="1" smtClean="0"/>
              <a:t>accuracy</a:t>
            </a:r>
            <a:r>
              <a:rPr lang="de-DE" sz="1600" dirty="0" smtClean="0"/>
              <a:t>.  The </a:t>
            </a:r>
            <a:r>
              <a:rPr lang="de-DE" sz="1600" dirty="0" err="1" smtClean="0"/>
              <a:t>project</a:t>
            </a:r>
            <a:r>
              <a:rPr lang="de-DE" sz="1600" dirty="0" smtClean="0"/>
              <a:t> will </a:t>
            </a:r>
            <a:r>
              <a:rPr lang="de-DE" sz="1600" dirty="0" err="1" smtClean="0"/>
              <a:t>add</a:t>
            </a:r>
            <a:r>
              <a:rPr lang="de-DE" sz="1600" dirty="0" smtClean="0"/>
              <a:t> </a:t>
            </a:r>
            <a:r>
              <a:rPr lang="de-DE" sz="1600" dirty="0" err="1" smtClean="0"/>
              <a:t>specifications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a </a:t>
            </a:r>
            <a:r>
              <a:rPr lang="de-DE" sz="1600" dirty="0" err="1" smtClean="0"/>
              <a:t>wireless</a:t>
            </a:r>
            <a:r>
              <a:rPr lang="de-DE" sz="1600" dirty="0" smtClean="0"/>
              <a:t> </a:t>
            </a:r>
            <a:r>
              <a:rPr lang="de-DE" sz="1600" dirty="0" err="1" smtClean="0"/>
              <a:t>technology</a:t>
            </a:r>
            <a:r>
              <a:rPr lang="de-DE" sz="1600" dirty="0" smtClean="0"/>
              <a:t>, but </a:t>
            </a:r>
            <a:r>
              <a:rPr lang="de-DE" sz="1600" dirty="0" err="1" smtClean="0"/>
              <a:t>those</a:t>
            </a:r>
            <a:r>
              <a:rPr lang="de-DE" sz="1600" dirty="0" smtClean="0"/>
              <a:t> </a:t>
            </a:r>
            <a:r>
              <a:rPr lang="de-DE" sz="1600" dirty="0" err="1" smtClean="0"/>
              <a:t>specifications</a:t>
            </a:r>
            <a:r>
              <a:rPr lang="de-DE" sz="1600" dirty="0" smtClean="0"/>
              <a:t> </a:t>
            </a:r>
            <a:r>
              <a:rPr lang="de-DE" sz="1600" dirty="0" err="1" smtClean="0"/>
              <a:t>are</a:t>
            </a:r>
            <a:r>
              <a:rPr lang="de-DE" sz="1600" dirty="0" smtClean="0"/>
              <a:t> well </a:t>
            </a:r>
            <a:r>
              <a:rPr lang="de-DE" sz="1600" dirty="0" err="1" smtClean="0"/>
              <a:t>above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physical</a:t>
            </a:r>
            <a:r>
              <a:rPr lang="de-DE" sz="1600" dirty="0" smtClean="0"/>
              <a:t> </a:t>
            </a:r>
            <a:r>
              <a:rPr lang="de-DE" sz="1600" dirty="0" err="1" smtClean="0"/>
              <a:t>layer</a:t>
            </a:r>
            <a:r>
              <a:rPr lang="de-DE" sz="1600" dirty="0" smtClean="0"/>
              <a:t> and </a:t>
            </a:r>
            <a:r>
              <a:rPr lang="de-DE" sz="1600" dirty="0" err="1" smtClean="0"/>
              <a:t>therefore</a:t>
            </a:r>
            <a:r>
              <a:rPr lang="de-DE" sz="1600" dirty="0" smtClean="0"/>
              <a:t> will not </a:t>
            </a:r>
            <a:r>
              <a:rPr lang="de-DE" sz="1600" dirty="0" err="1" smtClean="0"/>
              <a:t>involve</a:t>
            </a:r>
            <a:r>
              <a:rPr lang="de-DE" sz="1600" dirty="0" smtClean="0"/>
              <a:t> </a:t>
            </a:r>
            <a:r>
              <a:rPr lang="de-DE" sz="1600" dirty="0" err="1" smtClean="0"/>
              <a:t>coexistence</a:t>
            </a:r>
            <a:r>
              <a:rPr lang="de-DE" sz="1600" dirty="0" smtClean="0"/>
              <a:t> </a:t>
            </a:r>
            <a:r>
              <a:rPr lang="de-DE" sz="1600" dirty="0" err="1" smtClean="0"/>
              <a:t>issues</a:t>
            </a:r>
            <a:r>
              <a:rPr lang="de-DE" sz="1600" dirty="0" smtClean="0"/>
              <a:t> </a:t>
            </a:r>
            <a:r>
              <a:rPr lang="de-DE" sz="1600" dirty="0" err="1" smtClean="0"/>
              <a:t>related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use</a:t>
            </a:r>
            <a:r>
              <a:rPr lang="de-DE" sz="1600" dirty="0" smtClean="0"/>
              <a:t> of </a:t>
            </a:r>
            <a:r>
              <a:rPr lang="de-DE" sz="1600" dirty="0" err="1" smtClean="0"/>
              <a:t>wireless</a:t>
            </a:r>
            <a:r>
              <a:rPr lang="de-DE" sz="1600" dirty="0" smtClean="0"/>
              <a:t> </a:t>
            </a:r>
            <a:r>
              <a:rPr lang="de-DE" sz="1600" dirty="0" err="1" smtClean="0"/>
              <a:t>spectrum</a:t>
            </a:r>
            <a:r>
              <a:rPr lang="de-DE" sz="1600" dirty="0" smtClean="0"/>
              <a:t>.  </a:t>
            </a:r>
          </a:p>
          <a:p>
            <a:r>
              <a:rPr lang="de-DE" sz="1600" dirty="0" smtClean="0"/>
              <a:t> </a:t>
            </a:r>
          </a:p>
          <a:p>
            <a:r>
              <a:rPr lang="en-US" sz="1600" dirty="0" smtClean="0">
                <a:solidFill>
                  <a:schemeClr val="accent6"/>
                </a:solidFill>
              </a:rPr>
              <a:t>Response: Accepted. Replace “</a:t>
            </a:r>
            <a:r>
              <a:rPr lang="de-DE" sz="1600" dirty="0" err="1" smtClean="0">
                <a:solidFill>
                  <a:schemeClr val="accent6"/>
                </a:solidFill>
              </a:rPr>
              <a:t>This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is</a:t>
            </a:r>
            <a:r>
              <a:rPr lang="de-DE" sz="1600" dirty="0" smtClean="0">
                <a:solidFill>
                  <a:schemeClr val="accent6"/>
                </a:solidFill>
              </a:rPr>
              <a:t> not a </a:t>
            </a:r>
            <a:r>
              <a:rPr lang="de-DE" sz="1600" dirty="0" err="1" smtClean="0">
                <a:solidFill>
                  <a:schemeClr val="accent6"/>
                </a:solidFill>
              </a:rPr>
              <a:t>wireless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project</a:t>
            </a:r>
            <a:r>
              <a:rPr lang="de-DE" sz="1600" dirty="0" smtClean="0">
                <a:solidFill>
                  <a:schemeClr val="accent6"/>
                </a:solidFill>
              </a:rPr>
              <a:t>. </a:t>
            </a:r>
            <a:r>
              <a:rPr lang="de-DE" sz="1600" dirty="0" err="1" smtClean="0">
                <a:solidFill>
                  <a:schemeClr val="accent6"/>
                </a:solidFill>
              </a:rPr>
              <a:t>It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concerns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interface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to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wired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world</a:t>
            </a:r>
            <a:r>
              <a:rPr lang="de-DE" sz="1600" dirty="0" smtClean="0">
                <a:solidFill>
                  <a:schemeClr val="accent6"/>
                </a:solidFill>
              </a:rPr>
              <a:t>“ </a:t>
            </a:r>
            <a:r>
              <a:rPr lang="en-US" sz="1600" dirty="0" smtClean="0">
                <a:solidFill>
                  <a:schemeClr val="accent6"/>
                </a:solidFill>
              </a:rPr>
              <a:t> by “The project will add specifications for a wireless technology, but those specifications are well above the physical layer and therefore will not involve coexistence issues related to use of wireless spectrum”.  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802.3 </a:t>
            </a:r>
            <a:br>
              <a:rPr lang="en-US" dirty="0" smtClean="0"/>
            </a:br>
            <a:r>
              <a:rPr lang="en-US" dirty="0" smtClean="0"/>
              <a:t>(4/5)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7770813" cy="4113213"/>
          </a:xfrm>
        </p:spPr>
        <p:txBody>
          <a:bodyPr/>
          <a:lstStyle/>
          <a:p>
            <a:r>
              <a:rPr lang="en-US" sz="1600" dirty="0" smtClean="0"/>
              <a:t>CSD:</a:t>
            </a:r>
          </a:p>
          <a:p>
            <a:r>
              <a:rPr lang="de-DE" sz="1600" dirty="0" smtClean="0"/>
              <a:t>1.2.1, a, last </a:t>
            </a:r>
            <a:r>
              <a:rPr lang="de-DE" sz="1600" dirty="0" err="1" smtClean="0"/>
              <a:t>sentence</a:t>
            </a:r>
            <a:r>
              <a:rPr lang="de-DE" sz="1600" dirty="0" smtClean="0"/>
              <a:t> (</a:t>
            </a:r>
            <a:r>
              <a:rPr lang="de-DE" sz="1600" dirty="0" err="1" smtClean="0"/>
              <a:t>broad</a:t>
            </a:r>
            <a:r>
              <a:rPr lang="de-DE" sz="1600" dirty="0" smtClean="0"/>
              <a:t> </a:t>
            </a:r>
            <a:r>
              <a:rPr lang="de-DE" sz="1600" dirty="0" err="1" smtClean="0"/>
              <a:t>market</a:t>
            </a:r>
            <a:r>
              <a:rPr lang="de-DE" sz="1600" dirty="0" smtClean="0"/>
              <a:t>) — The ISS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far</a:t>
            </a:r>
            <a:r>
              <a:rPr lang="de-DE" sz="1600" dirty="0" smtClean="0"/>
              <a:t> </a:t>
            </a:r>
            <a:r>
              <a:rPr lang="de-DE" sz="1600" dirty="0" err="1" smtClean="0"/>
              <a:t>removed</a:t>
            </a:r>
            <a:r>
              <a:rPr lang="de-DE" sz="1600" dirty="0" smtClean="0"/>
              <a:t> </a:t>
            </a:r>
            <a:r>
              <a:rPr lang="de-DE" sz="1600" dirty="0" err="1" smtClean="0"/>
              <a:t>from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802.14.3 </a:t>
            </a:r>
            <a:r>
              <a:rPr lang="de-DE" sz="1600" dirty="0" err="1" smtClean="0"/>
              <a:t>media</a:t>
            </a:r>
            <a:r>
              <a:rPr lang="de-DE" sz="1600" dirty="0" smtClean="0"/>
              <a:t>, and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sentence</a:t>
            </a:r>
            <a:r>
              <a:rPr lang="de-DE" sz="1600" dirty="0" smtClean="0"/>
              <a:t> </a:t>
            </a:r>
            <a:r>
              <a:rPr lang="de-DE" sz="1600" dirty="0" err="1" smtClean="0"/>
              <a:t>should</a:t>
            </a:r>
            <a:r>
              <a:rPr lang="de-DE" sz="1600" dirty="0" smtClean="0"/>
              <a:t>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rewritten</a:t>
            </a:r>
            <a:r>
              <a:rPr lang="de-DE" sz="1600" dirty="0" smtClean="0"/>
              <a:t>.  </a:t>
            </a:r>
            <a:r>
              <a:rPr lang="de-DE" sz="1600" dirty="0" err="1" smtClean="0"/>
              <a:t>Perhaps</a:t>
            </a:r>
            <a:r>
              <a:rPr lang="de-DE" sz="1600" dirty="0" smtClean="0"/>
              <a:t>:  </a:t>
            </a:r>
            <a:r>
              <a:rPr lang="de-DE" sz="1600" dirty="0" err="1" smtClean="0"/>
              <a:t>Attaching</a:t>
            </a:r>
            <a:r>
              <a:rPr lang="de-DE" sz="1600" dirty="0" smtClean="0"/>
              <a:t> IEEE 802.15.3 </a:t>
            </a:r>
            <a:r>
              <a:rPr lang="de-DE" sz="1600" dirty="0" err="1" smtClean="0"/>
              <a:t>networks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. . . </a:t>
            </a:r>
          </a:p>
          <a:p>
            <a:r>
              <a:rPr lang="en-US" sz="1600" dirty="0" smtClean="0">
                <a:solidFill>
                  <a:schemeClr val="accent6"/>
                </a:solidFill>
              </a:rPr>
              <a:t>Response: Last sentence revised as follows: “</a:t>
            </a:r>
            <a:r>
              <a:rPr lang="de-DE" sz="1600" dirty="0" err="1" smtClean="0">
                <a:solidFill>
                  <a:schemeClr val="accent6"/>
                </a:solidFill>
              </a:rPr>
              <a:t>Attaching</a:t>
            </a:r>
            <a:r>
              <a:rPr lang="de-DE" sz="1600" dirty="0" smtClean="0">
                <a:solidFill>
                  <a:schemeClr val="accent6"/>
                </a:solidFill>
              </a:rPr>
              <a:t> IEEE 802.15.3 </a:t>
            </a:r>
            <a:r>
              <a:rPr lang="de-DE" sz="1600" dirty="0" err="1" smtClean="0">
                <a:solidFill>
                  <a:schemeClr val="accent6"/>
                </a:solidFill>
              </a:rPr>
              <a:t>networks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to</a:t>
            </a:r>
            <a:r>
              <a:rPr lang="de-DE" sz="1600" dirty="0" smtClean="0">
                <a:solidFill>
                  <a:schemeClr val="accent6"/>
                </a:solidFill>
              </a:rPr>
              <a:t> a MAC </a:t>
            </a:r>
            <a:r>
              <a:rPr lang="de-DE" sz="1600" dirty="0" err="1" smtClean="0">
                <a:solidFill>
                  <a:schemeClr val="accent6"/>
                </a:solidFill>
              </a:rPr>
              <a:t>bridge</a:t>
            </a:r>
            <a:r>
              <a:rPr lang="de-DE" sz="1600" dirty="0" smtClean="0">
                <a:solidFill>
                  <a:schemeClr val="accent6"/>
                </a:solidFill>
              </a:rPr>
              <a:t> in </a:t>
            </a:r>
            <a:r>
              <a:rPr lang="de-DE" sz="1600" dirty="0" err="1" smtClean="0">
                <a:solidFill>
                  <a:schemeClr val="accent6"/>
                </a:solidFill>
              </a:rPr>
              <a:t>data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centers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makes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this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possible</a:t>
            </a:r>
            <a:r>
              <a:rPr lang="de-DE" sz="1600" dirty="0" smtClean="0">
                <a:solidFill>
                  <a:schemeClr val="accent6"/>
                </a:solidFill>
              </a:rPr>
              <a:t>“</a:t>
            </a:r>
            <a:endParaRPr lang="en-US" sz="1600" dirty="0" smtClean="0">
              <a:solidFill>
                <a:schemeClr val="accent6"/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802.3 </a:t>
            </a:r>
            <a:br>
              <a:rPr lang="en-US" dirty="0" smtClean="0"/>
            </a:br>
            <a:r>
              <a:rPr lang="en-US" dirty="0" smtClean="0"/>
              <a:t>(5/5)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7770813" cy="4113213"/>
          </a:xfrm>
        </p:spPr>
        <p:txBody>
          <a:bodyPr/>
          <a:lstStyle/>
          <a:p>
            <a:r>
              <a:rPr lang="en-US" sz="1600" dirty="0" smtClean="0"/>
              <a:t>CSD:</a:t>
            </a:r>
            <a:endParaRPr lang="de-DE" sz="1600" dirty="0" smtClean="0"/>
          </a:p>
          <a:p>
            <a:r>
              <a:rPr lang="de-DE" sz="1600" dirty="0" smtClean="0"/>
              <a:t>1.2.5 (</a:t>
            </a:r>
            <a:r>
              <a:rPr lang="de-DE" sz="1600" dirty="0" err="1" smtClean="0"/>
              <a:t>economic</a:t>
            </a:r>
            <a:r>
              <a:rPr lang="de-DE" sz="1600" dirty="0" smtClean="0"/>
              <a:t> </a:t>
            </a:r>
            <a:r>
              <a:rPr lang="de-DE" sz="1600" dirty="0" err="1" smtClean="0"/>
              <a:t>feasibility</a:t>
            </a:r>
            <a:r>
              <a:rPr lang="de-DE" sz="1600" dirty="0" smtClean="0"/>
              <a:t>) — </a:t>
            </a:r>
            <a:r>
              <a:rPr lang="de-DE" sz="1600" dirty="0" err="1" smtClean="0"/>
              <a:t>For</a:t>
            </a:r>
            <a:r>
              <a:rPr lang="de-DE" sz="1600" dirty="0" smtClean="0"/>
              <a:t> item a, </a:t>
            </a:r>
            <a:r>
              <a:rPr lang="de-DE" sz="1600" dirty="0" err="1" smtClean="0"/>
              <a:t>it</a:t>
            </a:r>
            <a:r>
              <a:rPr lang="de-DE" sz="1600" dirty="0" smtClean="0"/>
              <a:t> </a:t>
            </a:r>
            <a:r>
              <a:rPr lang="de-DE" sz="1600" dirty="0" err="1" smtClean="0"/>
              <a:t>might</a:t>
            </a:r>
            <a:r>
              <a:rPr lang="de-DE" sz="1600" dirty="0" smtClean="0"/>
              <a:t>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more</a:t>
            </a:r>
            <a:r>
              <a:rPr lang="de-DE" sz="1600" dirty="0" smtClean="0"/>
              <a:t> </a:t>
            </a:r>
            <a:r>
              <a:rPr lang="de-DE" sz="1600" dirty="0" err="1" smtClean="0"/>
              <a:t>accurate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indicate</a:t>
            </a:r>
            <a:r>
              <a:rPr lang="de-DE" sz="1600" dirty="0" smtClean="0"/>
              <a:t> </a:t>
            </a:r>
            <a:r>
              <a:rPr lang="de-DE" sz="1600" dirty="0" err="1" smtClean="0"/>
              <a:t>that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specification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</a:t>
            </a:r>
            <a:r>
              <a:rPr lang="de-DE" sz="1600" dirty="0" err="1" smtClean="0"/>
              <a:t>bridges</a:t>
            </a:r>
            <a:r>
              <a:rPr lang="de-DE" sz="1600" dirty="0" smtClean="0"/>
              <a:t>, and </a:t>
            </a:r>
            <a:r>
              <a:rPr lang="de-DE" sz="1600" dirty="0" err="1" smtClean="0"/>
              <a:t>they</a:t>
            </a:r>
            <a:r>
              <a:rPr lang="de-DE" sz="1600" dirty="0" smtClean="0"/>
              <a:t> </a:t>
            </a:r>
            <a:r>
              <a:rPr lang="de-DE" sz="1600" dirty="0" err="1" smtClean="0"/>
              <a:t>are</a:t>
            </a:r>
            <a:r>
              <a:rPr lang="de-DE" sz="1600" dirty="0" smtClean="0"/>
              <a:t> </a:t>
            </a:r>
            <a:r>
              <a:rPr lang="de-DE" sz="1600" dirty="0" err="1" smtClean="0"/>
              <a:t>typically</a:t>
            </a:r>
            <a:r>
              <a:rPr lang="de-DE" sz="1600" dirty="0" smtClean="0"/>
              <a:t> </a:t>
            </a:r>
            <a:r>
              <a:rPr lang="de-DE" sz="1600" dirty="0" err="1" smtClean="0"/>
              <a:t>considered</a:t>
            </a:r>
            <a:r>
              <a:rPr lang="de-DE" sz="1600" dirty="0" smtClean="0"/>
              <a:t> </a:t>
            </a:r>
            <a:r>
              <a:rPr lang="de-DE" sz="1600" dirty="0" err="1" smtClean="0"/>
              <a:t>part</a:t>
            </a:r>
            <a:r>
              <a:rPr lang="de-DE" sz="1600" dirty="0" smtClean="0"/>
              <a:t> of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infrastructure</a:t>
            </a:r>
            <a:r>
              <a:rPr lang="de-DE" sz="1600" dirty="0" smtClean="0"/>
              <a:t> of </a:t>
            </a:r>
            <a:r>
              <a:rPr lang="de-DE" sz="1600" dirty="0" err="1" smtClean="0"/>
              <a:t>networks</a:t>
            </a:r>
            <a:r>
              <a:rPr lang="de-DE" sz="1600" dirty="0" smtClean="0"/>
              <a:t>.  </a:t>
            </a:r>
            <a:r>
              <a:rPr lang="de-DE" sz="1600" dirty="0" err="1" smtClean="0"/>
              <a:t>It</a:t>
            </a:r>
            <a:r>
              <a:rPr lang="de-DE" sz="1600" dirty="0" smtClean="0"/>
              <a:t> </a:t>
            </a:r>
            <a:r>
              <a:rPr lang="de-DE" sz="1600" dirty="0" err="1" smtClean="0"/>
              <a:t>adds</a:t>
            </a:r>
            <a:r>
              <a:rPr lang="de-DE" sz="1600" dirty="0" smtClean="0"/>
              <a:t> </a:t>
            </a:r>
            <a:r>
              <a:rPr lang="de-DE" sz="1600" dirty="0" err="1" smtClean="0"/>
              <a:t>functionality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bridging</a:t>
            </a:r>
            <a:r>
              <a:rPr lang="de-DE" sz="1600" dirty="0" smtClean="0"/>
              <a:t> but </a:t>
            </a:r>
            <a:r>
              <a:rPr lang="de-DE" sz="1600" dirty="0" err="1" smtClean="0"/>
              <a:t>does</a:t>
            </a:r>
            <a:r>
              <a:rPr lang="de-DE" sz="1600" dirty="0" smtClean="0"/>
              <a:t> not </a:t>
            </a:r>
            <a:r>
              <a:rPr lang="de-DE" sz="1600" dirty="0" err="1" smtClean="0"/>
              <a:t>change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balance</a:t>
            </a:r>
            <a:r>
              <a:rPr lang="de-DE" sz="1600" dirty="0" smtClean="0"/>
              <a:t>.  Item b, </a:t>
            </a:r>
            <a:r>
              <a:rPr lang="de-DE" sz="1600" dirty="0" err="1" smtClean="0"/>
              <a:t>would</a:t>
            </a:r>
            <a:r>
              <a:rPr lang="de-DE" sz="1600" dirty="0" smtClean="0"/>
              <a:t>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more</a:t>
            </a:r>
            <a:r>
              <a:rPr lang="de-DE" sz="1600" dirty="0" smtClean="0"/>
              <a:t> </a:t>
            </a:r>
            <a:r>
              <a:rPr lang="de-DE" sz="1600" dirty="0" err="1" smtClean="0"/>
              <a:t>accurate</a:t>
            </a:r>
            <a:r>
              <a:rPr lang="de-DE" sz="1600" dirty="0" smtClean="0"/>
              <a:t> </a:t>
            </a:r>
            <a:r>
              <a:rPr lang="de-DE" sz="1600" dirty="0" err="1" smtClean="0"/>
              <a:t>if</a:t>
            </a:r>
            <a:r>
              <a:rPr lang="de-DE" sz="1600" dirty="0" smtClean="0"/>
              <a:t> </a:t>
            </a:r>
            <a:r>
              <a:rPr lang="de-DE" sz="1600" dirty="0" err="1" smtClean="0"/>
              <a:t>stated</a:t>
            </a:r>
            <a:r>
              <a:rPr lang="de-DE" sz="1600" dirty="0" smtClean="0"/>
              <a:t>: </a:t>
            </a:r>
            <a:r>
              <a:rPr lang="de-DE" sz="1600" dirty="0" err="1" smtClean="0"/>
              <a:t>Similar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other</a:t>
            </a:r>
            <a:r>
              <a:rPr lang="de-DE" sz="1600" dirty="0" smtClean="0"/>
              <a:t> </a:t>
            </a:r>
            <a:r>
              <a:rPr lang="de-DE" sz="1600" dirty="0" err="1" smtClean="0"/>
              <a:t>wireless</a:t>
            </a:r>
            <a:r>
              <a:rPr lang="de-DE" sz="1600" dirty="0" smtClean="0"/>
              <a:t> </a:t>
            </a:r>
            <a:r>
              <a:rPr lang="de-DE" sz="1600" dirty="0" err="1" smtClean="0"/>
              <a:t>specifications</a:t>
            </a:r>
            <a:r>
              <a:rPr lang="de-DE" sz="1600" dirty="0" smtClean="0"/>
              <a:t> </a:t>
            </a:r>
            <a:r>
              <a:rPr lang="de-DE" sz="1600" dirty="0" err="1" smtClean="0"/>
              <a:t>currently</a:t>
            </a:r>
            <a:r>
              <a:rPr lang="de-DE" sz="1600" dirty="0" smtClean="0"/>
              <a:t> </a:t>
            </a:r>
            <a:r>
              <a:rPr lang="de-DE" sz="1600" dirty="0" err="1" smtClean="0"/>
              <a:t>included</a:t>
            </a:r>
            <a:r>
              <a:rPr lang="de-DE" sz="1600" dirty="0" smtClean="0"/>
              <a:t> in IEEE Std 802.1AC.</a:t>
            </a:r>
          </a:p>
          <a:p>
            <a:r>
              <a:rPr lang="de-DE" sz="1600" dirty="0" smtClean="0"/>
              <a:t> </a:t>
            </a:r>
          </a:p>
          <a:p>
            <a:r>
              <a:rPr lang="en-US" sz="1600" dirty="0" smtClean="0">
                <a:solidFill>
                  <a:schemeClr val="accent6"/>
                </a:solidFill>
              </a:rPr>
              <a:t>Response: </a:t>
            </a:r>
          </a:p>
          <a:p>
            <a:r>
              <a:rPr lang="en-US" sz="1600" dirty="0" smtClean="0">
                <a:solidFill>
                  <a:schemeClr val="accent6"/>
                </a:solidFill>
              </a:rPr>
              <a:t>Change item a) as follows: “</a:t>
            </a:r>
            <a:r>
              <a:rPr lang="de-DE" sz="1600" dirty="0" smtClean="0">
                <a:solidFill>
                  <a:schemeClr val="accent6"/>
                </a:solidFill>
              </a:rPr>
              <a:t>The </a:t>
            </a:r>
            <a:r>
              <a:rPr lang="de-DE" sz="1600" dirty="0" err="1" smtClean="0">
                <a:solidFill>
                  <a:schemeClr val="accent6"/>
                </a:solidFill>
              </a:rPr>
              <a:t>specification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is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for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bridges</a:t>
            </a:r>
            <a:r>
              <a:rPr lang="de-DE" sz="1600" dirty="0" smtClean="0">
                <a:solidFill>
                  <a:schemeClr val="accent6"/>
                </a:solidFill>
              </a:rPr>
              <a:t>, and </a:t>
            </a:r>
            <a:r>
              <a:rPr lang="de-DE" sz="1600" dirty="0" err="1" smtClean="0">
                <a:solidFill>
                  <a:schemeClr val="accent6"/>
                </a:solidFill>
              </a:rPr>
              <a:t>they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are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typically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considered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part</a:t>
            </a:r>
            <a:r>
              <a:rPr lang="de-DE" sz="1600" dirty="0" smtClean="0">
                <a:solidFill>
                  <a:schemeClr val="accent6"/>
                </a:solidFill>
              </a:rPr>
              <a:t> of </a:t>
            </a:r>
            <a:r>
              <a:rPr lang="de-DE" sz="1600" dirty="0" err="1" smtClean="0">
                <a:solidFill>
                  <a:schemeClr val="accent6"/>
                </a:solidFill>
              </a:rPr>
              <a:t>the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infrastructure</a:t>
            </a:r>
            <a:r>
              <a:rPr lang="de-DE" sz="1600" dirty="0" smtClean="0">
                <a:solidFill>
                  <a:schemeClr val="accent6"/>
                </a:solidFill>
              </a:rPr>
              <a:t> of </a:t>
            </a:r>
            <a:r>
              <a:rPr lang="de-DE" sz="1600" dirty="0" err="1" smtClean="0">
                <a:solidFill>
                  <a:schemeClr val="accent6"/>
                </a:solidFill>
              </a:rPr>
              <a:t>networks</a:t>
            </a:r>
            <a:r>
              <a:rPr lang="de-DE" sz="1600" dirty="0" smtClean="0">
                <a:solidFill>
                  <a:schemeClr val="accent6"/>
                </a:solidFill>
              </a:rPr>
              <a:t>.  </a:t>
            </a:r>
            <a:r>
              <a:rPr lang="de-DE" sz="1600" dirty="0" err="1" smtClean="0">
                <a:solidFill>
                  <a:schemeClr val="accent6"/>
                </a:solidFill>
              </a:rPr>
              <a:t>It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adds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functionality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to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bridging</a:t>
            </a:r>
            <a:r>
              <a:rPr lang="de-DE" sz="1600" dirty="0" smtClean="0">
                <a:solidFill>
                  <a:schemeClr val="accent6"/>
                </a:solidFill>
              </a:rPr>
              <a:t> but </a:t>
            </a:r>
            <a:r>
              <a:rPr lang="de-DE" sz="1600" dirty="0" err="1" smtClean="0">
                <a:solidFill>
                  <a:schemeClr val="accent6"/>
                </a:solidFill>
              </a:rPr>
              <a:t>does</a:t>
            </a:r>
            <a:r>
              <a:rPr lang="de-DE" sz="1600" dirty="0" smtClean="0">
                <a:solidFill>
                  <a:schemeClr val="accent6"/>
                </a:solidFill>
              </a:rPr>
              <a:t> not </a:t>
            </a:r>
            <a:r>
              <a:rPr lang="de-DE" sz="1600" dirty="0" err="1" smtClean="0">
                <a:solidFill>
                  <a:schemeClr val="accent6"/>
                </a:solidFill>
              </a:rPr>
              <a:t>change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balance</a:t>
            </a:r>
            <a:r>
              <a:rPr lang="de-DE" sz="1600" dirty="0" smtClean="0">
                <a:solidFill>
                  <a:schemeClr val="accent6"/>
                </a:solidFill>
              </a:rPr>
              <a:t>. „ </a:t>
            </a:r>
            <a:endParaRPr lang="en-US" sz="1600" dirty="0" smtClean="0">
              <a:solidFill>
                <a:schemeClr val="accent6"/>
              </a:solidFill>
            </a:endParaRPr>
          </a:p>
          <a:p>
            <a:r>
              <a:rPr lang="en-US" sz="1600" dirty="0" smtClean="0">
                <a:solidFill>
                  <a:schemeClr val="accent6"/>
                </a:solidFill>
              </a:rPr>
              <a:t>Change item b) as follows: “</a:t>
            </a:r>
            <a:r>
              <a:rPr lang="de-DE" sz="1600" dirty="0" err="1" smtClean="0">
                <a:solidFill>
                  <a:schemeClr val="accent6"/>
                </a:solidFill>
              </a:rPr>
              <a:t>Similar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to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other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wireless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specifications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currently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included</a:t>
            </a:r>
            <a:r>
              <a:rPr lang="de-DE" sz="1600" dirty="0" smtClean="0">
                <a:solidFill>
                  <a:schemeClr val="accent6"/>
                </a:solidFill>
              </a:rPr>
              <a:t> in IEEE Std 802.1AC“</a:t>
            </a:r>
            <a:endParaRPr lang="en-US" sz="1600" dirty="0" smtClean="0">
              <a:solidFill>
                <a:schemeClr val="accent6"/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802.x (doc.: </a:t>
            </a:r>
            <a:r>
              <a:rPr lang="en-US" dirty="0" err="1" smtClean="0"/>
              <a:t>xxxx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7770813" cy="4113213"/>
          </a:xfrm>
        </p:spPr>
        <p:txBody>
          <a:bodyPr/>
          <a:lstStyle/>
          <a:p>
            <a:r>
              <a:rPr lang="en-US" sz="1600" dirty="0" smtClean="0"/>
              <a:t>xxx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313</Words>
  <Application>Microsoft Office PowerPoint</Application>
  <PresentationFormat>Bildschirmpräsentation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802-11-Submission</vt:lpstr>
      <vt:lpstr>Response to comments on 802.1ACct - Amendment: Support for IEEE Std 802.15.3 PAR and CSD</vt:lpstr>
      <vt:lpstr>Response to Review Comments from 802.11 (doc.: IEEE 802.11-17-0858r1) </vt:lpstr>
      <vt:lpstr>Response to Review Comments from 802.3 (1/5)</vt:lpstr>
      <vt:lpstr>Response to Review Comments from 802.3  (2/5)</vt:lpstr>
      <vt:lpstr>Response to Review Comments from 802.3  (3/5)</vt:lpstr>
      <vt:lpstr>Response to Review Comments from 802.3  (4/5)</vt:lpstr>
      <vt:lpstr>Response to Review Comments from 802.3  (5/5)</vt:lpstr>
      <vt:lpstr>Response to Review Comments from 802.x (doc.: xxxx) 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Review of July 2013 Proposed Pars</dc:title>
  <dc:creator>Jon Rosdahl</dc:creator>
  <cp:lastModifiedBy>Thomas Kuerner</cp:lastModifiedBy>
  <cp:revision>50</cp:revision>
  <cp:lastPrinted>2013-07-16T05:05:57Z</cp:lastPrinted>
  <dcterms:created xsi:type="dcterms:W3CDTF">2013-03-18T19:48:19Z</dcterms:created>
  <dcterms:modified xsi:type="dcterms:W3CDTF">2017-07-11T20:27:10Z</dcterms:modified>
</cp:coreProperties>
</file>