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302"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6" autoAdjust="0"/>
    <p:restoredTop sz="94660"/>
  </p:normalViewPr>
  <p:slideViewPr>
    <p:cSldViewPr>
      <p:cViewPr varScale="1">
        <p:scale>
          <a:sx n="74" d="100"/>
          <a:sy n="74" d="100"/>
        </p:scale>
        <p:origin x="15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15-17- 0400 -</a:t>
            </a:r>
            <a:r>
              <a:rPr lang="en-US" sz="1400" b="1" dirty="0" smtClean="0">
                <a:latin typeface="Times New Roman" pitchFamily="18" charset="0"/>
                <a:cs typeface="Times New Roman" pitchFamily="18" charset="0"/>
              </a:rPr>
              <a:t>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15-17- 0400-00-0vat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Autonomous Driving Vehicle Signage based CamCom Technology</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 </a:t>
            </a:r>
            <a:r>
              <a:rPr lang="en-US" sz="1600" dirty="0">
                <a:latin typeface="Times New Roman" pitchFamily="18" charset="0"/>
                <a:cs typeface="Times New Roman" pitchFamily="18" charset="0"/>
              </a:rPr>
              <a:t>Jaesang Cha</a:t>
            </a:r>
            <a:r>
              <a:rPr lang="en-US" sz="1600" dirty="0" smtClean="0">
                <a:latin typeface="Times New Roman" pitchFamily="18" charset="0"/>
                <a:cs typeface="Times New Roman" pitchFamily="18" charset="0"/>
              </a:rPr>
              <a:t>, Jinyeong </a:t>
            </a:r>
            <a:r>
              <a:rPr lang="en-US" sz="1600" dirty="0" smtClean="0">
                <a:latin typeface="Times New Roman" pitchFamily="18" charset="0"/>
                <a:cs typeface="Times New Roman" pitchFamily="18" charset="0"/>
              </a:rPr>
              <a:t>Choi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Byungjun</a:t>
            </a:r>
            <a:r>
              <a:rPr lang="en-US" sz="1600" dirty="0">
                <a:latin typeface="Times New Roman" pitchFamily="18" charset="0"/>
                <a:cs typeface="Times New Roman" pitchFamily="18" charset="0"/>
              </a:rPr>
              <a:t> Min (Head IT </a:t>
            </a:r>
            <a:r>
              <a:rPr lang="en-US" sz="1600" dirty="0" err="1">
                <a:latin typeface="Times New Roman" pitchFamily="18" charset="0"/>
                <a:cs typeface="Times New Roman" pitchFamily="18" charset="0"/>
              </a:rPr>
              <a:t>Co.,Ltd</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Nat’Univ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The Univ. of Texas at Dallas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Chang (CSUS)</a:t>
            </a: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Autonomous Driving Vehicle Signage based CamCom Technology for VAT. </a:t>
            </a:r>
            <a:r>
              <a:rPr lang="en-US" sz="1600" dirty="0">
                <a:latin typeface="Times New Roman" pitchFamily="18" charset="0"/>
                <a:cs typeface="Times New Roman" pitchFamily="18" charset="0"/>
              </a:rPr>
              <a:t>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HUD Signage, ADAS, IoT/IoL</a:t>
            </a:r>
            <a:r>
              <a:rPr lang="en-US" sz="1600" dirty="0">
                <a:latin typeface="Times New Roman" pitchFamily="18" charset="0"/>
                <a:cs typeface="Times New Roman" pitchFamily="18" charset="0"/>
              </a:rPr>
              <a:t>, LED IT, </a:t>
            </a:r>
            <a:r>
              <a:rPr lang="en-US" sz="1600" dirty="0" smtClean="0">
                <a:latin typeface="Times New Roman" pitchFamily="18" charset="0"/>
                <a:cs typeface="Times New Roman" pitchFamily="18" charset="0"/>
              </a:rPr>
              <a:t>Smart Signage </a:t>
            </a:r>
            <a:r>
              <a:rPr lang="en-US" sz="1600" dirty="0">
                <a:latin typeface="Times New Roman" pitchFamily="18" charset="0"/>
                <a:cs typeface="Times New Roman" pitchFamily="18" charset="0"/>
              </a:rPr>
              <a:t>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270933" y="2209800"/>
            <a:ext cx="8720667" cy="1828800"/>
          </a:xfrm>
        </p:spPr>
        <p:txBody>
          <a:bodyPr>
            <a:normAutofit/>
          </a:bodyPr>
          <a:lstStyle/>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Autonomous Driving Vehicle Signage based CamCom Technology</a:t>
            </a:r>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2600" b="1" dirty="0">
                <a:latin typeface="Times New Roman" panose="02020603050405020304" pitchFamily="18" charset="0"/>
                <a:cs typeface="Times New Roman" panose="02020603050405020304" pitchFamily="18" charset="0"/>
              </a:rPr>
              <a:t>Autonomous Driving Vehicle Signage </a:t>
            </a:r>
            <a:r>
              <a:rPr lang="en-US" sz="2600" b="1" dirty="0" smtClean="0">
                <a:latin typeface="Times New Roman" panose="02020603050405020304" pitchFamily="18" charset="0"/>
                <a:cs typeface="Times New Roman" panose="02020603050405020304" pitchFamily="18" charset="0"/>
              </a:rPr>
              <a:t>based </a:t>
            </a:r>
            <a:r>
              <a:rPr lang="en-US" sz="2600" b="1" dirty="0" err="1">
                <a:latin typeface="Times New Roman" panose="02020603050405020304" pitchFamily="18" charset="0"/>
                <a:cs typeface="Times New Roman" panose="02020603050405020304" pitchFamily="18" charset="0"/>
              </a:rPr>
              <a:t>CamCom</a:t>
            </a:r>
            <a:r>
              <a:rPr lang="en-US" sz="2600" b="1" dirty="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Technology</a:t>
            </a:r>
            <a:endParaRPr lang="en-US" sz="2600" b="1" dirty="0">
              <a:latin typeface="Times New Roman" panose="02020603050405020304" pitchFamily="18" charset="0"/>
              <a:cs typeface="Times New Roman" panose="02020603050405020304" pitchFamily="18" charset="0"/>
            </a:endParaRPr>
          </a:p>
        </p:txBody>
      </p:sp>
      <p:sp>
        <p:nvSpPr>
          <p:cNvPr id="11" name="Content Placeholder 2"/>
          <p:cNvSpPr>
            <a:spLocks noGrp="1"/>
          </p:cNvSpPr>
          <p:nvPr>
            <p:ph idx="1"/>
          </p:nvPr>
        </p:nvSpPr>
        <p:spPr>
          <a:xfrm>
            <a:off x="381000" y="1524000"/>
            <a:ext cx="8229600" cy="2711026"/>
          </a:xfrm>
        </p:spPr>
        <p:txBody>
          <a:bodyPr>
            <a:noAutofit/>
          </a:bodyPr>
          <a:lstStyle/>
          <a:p>
            <a:pPr algn="just"/>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Autonomous Driving Vehicle Signage</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A various of Vehicle Signage(window, mirror, etc.)</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Real-time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signage installed on the exterior of vehicle</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Window signage uses Visible or Invisible mode of data transmission</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Following Vehicle Signage or User Smart device work as Rx</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Signage Tx Transmits</a:t>
            </a:r>
          </a:p>
          <a:p>
            <a:pPr lvl="2" algn="just">
              <a:buFont typeface="Times New Roman" panose="02020603050405020304" pitchFamily="18" charset="0"/>
              <a:buChar char="▫"/>
            </a:pP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Vehicle-specific information such as vehicle speed, start, stop</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a:p>
            <a:pPr lvl="2" algn="just">
              <a:buFont typeface="Times New Roman" panose="02020603050405020304" pitchFamily="18" charset="0"/>
              <a:buChar char="▫"/>
            </a:pP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a:t>
            </a:r>
          </a:p>
          <a:p>
            <a:pPr lvl="2" algn="just">
              <a:buFont typeface="Times New Roman" panose="02020603050405020304" pitchFamily="18" charset="0"/>
              <a:buChar char="▫"/>
            </a:pP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a:t>
            </a:r>
          </a:p>
          <a:p>
            <a:pPr lvl="2" algn="just">
              <a:buFont typeface="Times New Roman" panose="02020603050405020304" pitchFamily="18" charset="0"/>
              <a:buChar char="▫"/>
            </a:pP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Digital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Advertisement </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Information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Products, Promotions etc.) </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TextBox 53"/>
          <p:cNvSpPr txBox="1">
            <a:spLocks noChangeArrowheads="1"/>
          </p:cNvSpPr>
          <p:nvPr/>
        </p:nvSpPr>
        <p:spPr bwMode="auto">
          <a:xfrm>
            <a:off x="381000" y="4244673"/>
            <a:ext cx="57912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800" dirty="0" smtClean="0">
                <a:cs typeface="Times New Roman" panose="02020603050405020304" pitchFamily="18" charset="0"/>
              </a:rPr>
              <a:t>Advantages</a:t>
            </a:r>
          </a:p>
          <a:p>
            <a:pPr lvl="1" algn="just" latinLnBrk="1"/>
            <a:r>
              <a:rPr lang="en-US" altLang="ko-KR" sz="1400" dirty="0">
                <a:cs typeface="Times New Roman" panose="02020603050405020304" pitchFamily="18" charset="0"/>
              </a:rPr>
              <a:t>Providing safety information to pedestrians </a:t>
            </a:r>
            <a:r>
              <a:rPr lang="en-US" altLang="ko-KR" sz="1400" dirty="0" smtClean="0">
                <a:cs typeface="Times New Roman" panose="02020603050405020304" pitchFamily="18" charset="0"/>
              </a:rPr>
              <a:t>and </a:t>
            </a:r>
            <a:r>
              <a:rPr lang="en-US" altLang="ko-KR" sz="1400" dirty="0">
                <a:cs typeface="Times New Roman" panose="02020603050405020304" pitchFamily="18" charset="0"/>
              </a:rPr>
              <a:t>vehicles</a:t>
            </a:r>
            <a:endParaRPr lang="en-US" altLang="ko-KR" sz="1400" dirty="0" smtClean="0">
              <a:cs typeface="Times New Roman" panose="02020603050405020304" pitchFamily="18" charset="0"/>
            </a:endParaRPr>
          </a:p>
          <a:p>
            <a:pPr lvl="1" algn="just" latinLnBrk="1"/>
            <a:r>
              <a:rPr kumimoji="0" lang="en-US" altLang="ko-KR" sz="1400" dirty="0" smtClean="0">
                <a:cs typeface="Times New Roman" panose="02020603050405020304" pitchFamily="18" charset="0"/>
              </a:rPr>
              <a:t>Real-time </a:t>
            </a:r>
            <a:r>
              <a:rPr lang="en-US" altLang="ko-KR" sz="1400" dirty="0" smtClean="0">
                <a:cs typeface="Times New Roman" panose="02020603050405020304" pitchFamily="18" charset="0"/>
              </a:rPr>
              <a:t>Information </a:t>
            </a:r>
            <a:r>
              <a:rPr kumimoji="0" lang="en-US" altLang="ko-KR" sz="1400" dirty="0" smtClean="0">
                <a:cs typeface="Times New Roman" panose="02020603050405020304" pitchFamily="18" charset="0"/>
              </a:rPr>
              <a:t>Sharing using camera, lights, etc.</a:t>
            </a:r>
          </a:p>
          <a:p>
            <a:pPr lvl="1" algn="just" latinLnBrk="1"/>
            <a:r>
              <a:rPr lang="en-US" altLang="ko-KR" sz="1400" dirty="0" smtClean="0">
                <a:cs typeface="Times New Roman" panose="02020603050405020304" pitchFamily="18" charset="0"/>
              </a:rPr>
              <a:t>Guides to easy ITS Integration and Connectivity</a:t>
            </a:r>
          </a:p>
          <a:p>
            <a:pPr lvl="1" algn="just" latinLnBrk="1"/>
            <a:r>
              <a:rPr lang="en-US" altLang="ko-KR" sz="1400" dirty="0">
                <a:ea typeface="굴림" panose="020B0600000101010101" pitchFamily="50" charset="-127"/>
                <a:cs typeface="Times New Roman" panose="02020603050405020304" pitchFamily="18" charset="0"/>
              </a:rPr>
              <a:t>Provides Mobile Network Connectivity </a:t>
            </a:r>
            <a:r>
              <a:rPr lang="en-US" altLang="ko-KR" sz="1400" dirty="0" smtClean="0">
                <a:ea typeface="굴림" panose="020B0600000101010101" pitchFamily="50" charset="-127"/>
                <a:cs typeface="Times New Roman" panose="02020603050405020304" pitchFamily="18" charset="0"/>
              </a:rPr>
              <a:t>Infrastructure</a:t>
            </a:r>
          </a:p>
          <a:p>
            <a:pPr lvl="1" algn="just" latinLnBrk="1"/>
            <a:r>
              <a:rPr lang="en-US" altLang="ko-KR" sz="1400" dirty="0">
                <a:ea typeface="굴림" panose="020B0600000101010101" pitchFamily="50" charset="-127"/>
                <a:cs typeface="Times New Roman" panose="02020603050405020304" pitchFamily="18" charset="0"/>
              </a:rPr>
              <a:t>New Safety Measures for Autonomous </a:t>
            </a:r>
            <a:r>
              <a:rPr lang="en-US" altLang="ko-KR" sz="1400" dirty="0" smtClean="0">
                <a:ea typeface="굴림" panose="020B0600000101010101" pitchFamily="50" charset="-127"/>
                <a:cs typeface="Times New Roman" panose="02020603050405020304" pitchFamily="18" charset="0"/>
              </a:rPr>
              <a:t>Driving Vehicles</a:t>
            </a:r>
            <a:endParaRPr lang="en-US" altLang="ko-KR" sz="1400" dirty="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636764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The proposed the </a:t>
            </a:r>
            <a:r>
              <a:rPr lang="en-US" altLang="ko-KR" sz="2400" dirty="0">
                <a:latin typeface="Times New Roman" pitchFamily="18" charset="0"/>
                <a:cs typeface="Times New Roman" pitchFamily="18" charset="0"/>
              </a:rPr>
              <a:t>Autonomous Driving Vehicle Signage </a:t>
            </a:r>
            <a:r>
              <a:rPr lang="en-US" sz="2400" dirty="0" smtClean="0">
                <a:latin typeface="Times New Roman" panose="02020603050405020304" pitchFamily="18" charset="0"/>
                <a:cs typeface="Times New Roman" panose="02020603050405020304" pitchFamily="18" charset="0"/>
              </a:rPr>
              <a:t>For CamCom Technology Use Case Model</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proposed technology can be used as a new safety measure for autonomous vehicles.</a:t>
            </a:r>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CamCom guarantees </a:t>
            </a:r>
            <a:r>
              <a:rPr lang="en-US" sz="2400" dirty="0">
                <a:latin typeface="Times New Roman" panose="02020603050405020304" pitchFamily="18" charset="0"/>
                <a:cs typeface="Times New Roman" panose="02020603050405020304" pitchFamily="18" charset="0"/>
              </a:rPr>
              <a:t>data </a:t>
            </a:r>
            <a:r>
              <a:rPr lang="en-US" sz="2400" dirty="0" smtClean="0">
                <a:latin typeface="Times New Roman" panose="02020603050405020304" pitchFamily="18" charset="0"/>
                <a:cs typeface="Times New Roman" panose="02020603050405020304" pitchFamily="18" charset="0"/>
              </a:rPr>
              <a:t>communication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Mobile Infrastructure-to-Vehicle</a:t>
            </a:r>
            <a:r>
              <a:rPr lang="en-US" sz="2400" dirty="0">
                <a:latin typeface="Times New Roman" panose="02020603050405020304" pitchFamily="18" charset="0"/>
                <a:cs typeface="Times New Roman" panose="02020603050405020304" pitchFamily="18" charset="0"/>
              </a:rPr>
              <a:t>, broadcasting many </a:t>
            </a:r>
            <a:r>
              <a:rPr lang="en-US" sz="2400" dirty="0" smtClean="0">
                <a:latin typeface="Times New Roman" panose="02020603050405020304" pitchFamily="18" charset="0"/>
                <a:cs typeface="Times New Roman" panose="02020603050405020304" pitchFamily="18" charset="0"/>
              </a:rPr>
              <a:t>traveling </a:t>
            </a:r>
            <a:r>
              <a:rPr lang="en-US" sz="2400" dirty="0">
                <a:latin typeface="Times New Roman" panose="02020603050405020304" pitchFamily="18" charset="0"/>
                <a:cs typeface="Times New Roman" panose="02020603050405020304" pitchFamily="18" charset="0"/>
              </a:rPr>
              <a:t>related information, hence suitable for </a:t>
            </a:r>
            <a:r>
              <a:rPr lang="en-US" sz="2400" dirty="0" smtClean="0">
                <a:latin typeface="Times New Roman" panose="02020603050405020304" pitchFamily="18" charset="0"/>
                <a:cs typeface="Times New Roman" panose="02020603050405020304" pitchFamily="18" charset="0"/>
              </a:rPr>
              <a:t>traveler </a:t>
            </a:r>
            <a:r>
              <a:rPr lang="en-US" sz="2400" dirty="0">
                <a:latin typeface="Times New Roman" panose="02020603050405020304" pitchFamily="18" charset="0"/>
                <a:cs typeface="Times New Roman" panose="02020603050405020304" pitchFamily="18" charset="0"/>
              </a:rPr>
              <a:t>safety applications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5630</TotalTime>
  <Words>209</Words>
  <Application>Microsoft Office PowerPoint</Application>
  <PresentationFormat>On-screen Show (4:3)</PresentationFormat>
  <Paragraphs>43</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Autonomous Driving Vehicle Signage based CamCom Technology</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230</cp:revision>
  <cp:lastPrinted>2017-05-07T15:48:38Z</cp:lastPrinted>
  <dcterms:created xsi:type="dcterms:W3CDTF">2010-05-15T17:50:32Z</dcterms:created>
  <dcterms:modified xsi:type="dcterms:W3CDTF">2017-07-11T05:11:50Z</dcterms:modified>
</cp:coreProperties>
</file>