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69" r:id="rId2"/>
    <p:sldId id="258" r:id="rId3"/>
    <p:sldId id="271" r:id="rId4"/>
    <p:sldId id="259" r:id="rId5"/>
    <p:sldId id="260" r:id="rId6"/>
    <p:sldId id="273" r:id="rId7"/>
    <p:sldId id="274" r:id="rId8"/>
    <p:sldId id="275" r:id="rId9"/>
    <p:sldId id="277" r:id="rId10"/>
    <p:sldId id="279" r:id="rId11"/>
    <p:sldId id="280" r:id="rId12"/>
    <p:sldId id="278" r:id="rId13"/>
    <p:sldId id="276" r:id="rId14"/>
    <p:sldId id="281"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690" autoAdjust="0"/>
  </p:normalViewPr>
  <p:slideViewPr>
    <p:cSldViewPr snapToGrid="0">
      <p:cViewPr>
        <p:scale>
          <a:sx n="50" d="100"/>
          <a:sy n="50" d="100"/>
        </p:scale>
        <p:origin x="1724" y="288"/>
      </p:cViewPr>
      <p:guideLst/>
    </p:cSldViewPr>
  </p:slideViewPr>
  <p:notesTextViewPr>
    <p:cViewPr>
      <p:scale>
        <a:sx n="1" d="1"/>
        <a:sy n="1" d="1"/>
      </p:scale>
      <p:origin x="0" y="0"/>
    </p:cViewPr>
  </p:notesTextViewPr>
  <p:sorterViewPr>
    <p:cViewPr>
      <p:scale>
        <a:sx n="100" d="100"/>
        <a:sy n="100" d="100"/>
      </p:scale>
      <p:origin x="0" y="-13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A7FEF1-76E9-40E5-9037-6EFC0589347C}" type="datetimeFigureOut">
              <a:rPr kumimoji="1" lang="ja-JP" altLang="en-US" smtClean="0"/>
              <a:t>2017/7/10</a:t>
            </a:fld>
            <a:endParaRPr kumimoji="1" lang="ja-JP" altLang="en-US" dirty="0"/>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41C1A0-B4E5-466D-A991-D402FBBEB078}" type="slidenum">
              <a:rPr kumimoji="1" lang="ja-JP" altLang="en-US" smtClean="0"/>
              <a:t>‹#›</a:t>
            </a:fld>
            <a:endParaRPr kumimoji="1" lang="ja-JP" altLang="en-US" dirty="0"/>
          </a:p>
        </p:txBody>
      </p:sp>
    </p:spTree>
    <p:extLst>
      <p:ext uri="{BB962C8B-B14F-4D97-AF65-F5344CB8AC3E}">
        <p14:creationId xmlns:p14="http://schemas.microsoft.com/office/powerpoint/2010/main" val="19325223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2935580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251941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78211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007693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4194544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769798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792102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90203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746017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078004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105180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589513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903386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396071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006870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328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406090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Tree>
    <p:extLst>
      <p:ext uri="{BB962C8B-B14F-4D97-AF65-F5344CB8AC3E}">
        <p14:creationId xmlns:p14="http://schemas.microsoft.com/office/powerpoint/2010/main" val="603129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179236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1784141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3000" b="0" i="0">
                <a:solidFill>
                  <a:schemeClr val="tx1"/>
                </a:solidFill>
                <a:latin typeface="Calibri"/>
                <a:cs typeface="Calibri"/>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dirty="0"/>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25400">
              <a:lnSpc>
                <a:spcPct val="100000"/>
              </a:lnSpc>
            </a:pPr>
            <a:fld id="{81D60167-4931-47E6-BA6A-407CBD079E47}" type="slidenum">
              <a:rPr spc="-10" dirty="0"/>
              <a:t>‹#›</a:t>
            </a:fld>
            <a:endParaRPr spc="-10" dirty="0"/>
          </a:p>
        </p:txBody>
      </p:sp>
    </p:spTree>
    <p:extLst>
      <p:ext uri="{BB962C8B-B14F-4D97-AF65-F5344CB8AC3E}">
        <p14:creationId xmlns:p14="http://schemas.microsoft.com/office/powerpoint/2010/main" val="204355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dirty="0"/>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25400">
              <a:lnSpc>
                <a:spcPct val="100000"/>
              </a:lnSpc>
            </a:pPr>
            <a:fld id="{81D60167-4931-47E6-BA6A-407CBD079E47}" type="slidenum">
              <a:rPr spc="-10" dirty="0"/>
              <a:t>‹#›</a:t>
            </a:fld>
            <a:endParaRPr spc="-10" dirty="0"/>
          </a:p>
        </p:txBody>
      </p:sp>
    </p:spTree>
    <p:extLst>
      <p:ext uri="{BB962C8B-B14F-4D97-AF65-F5344CB8AC3E}">
        <p14:creationId xmlns:p14="http://schemas.microsoft.com/office/powerpoint/2010/main" val="97040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802.15-17-0394-00-0dep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5815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 name="正方形/長方形 1"/>
          <p:cNvSpPr/>
          <p:nvPr userDrawn="1"/>
        </p:nvSpPr>
        <p:spPr>
          <a:xfrm>
            <a:off x="5794408" y="6437724"/>
            <a:ext cx="2663792" cy="307777"/>
          </a:xfrm>
          <a:prstGeom prst="rect">
            <a:avLst/>
          </a:prstGeom>
        </p:spPr>
        <p:txBody>
          <a:bodyPr wrap="square">
            <a:spAutoFit/>
          </a:bodyPr>
          <a:lstStyle/>
          <a:p>
            <a:r>
              <a:rPr kumimoji="0" lang="en-US" altLang="ko-KR" sz="1400" b="0" i="0" u="none" strike="noStrike" kern="1200" cap="none" spc="0" normalizeH="0" baseline="0" noProof="0" dirty="0">
                <a:ln>
                  <a:noFill/>
                </a:ln>
                <a:solidFill>
                  <a:srgbClr val="000000"/>
                </a:solidFill>
                <a:effectLst/>
                <a:uLnTx/>
                <a:uFillTx/>
                <a:latin typeface="Times New Roman" pitchFamily="18" charset="0"/>
                <a:ea typeface="+mn-ea"/>
                <a:cs typeface="+mn-cs"/>
              </a:rPr>
              <a:t>Ryuji Kohno (YNU/CWC-Nippon)</a:t>
            </a:r>
            <a:endParaRPr lang="ja-JP" altLang="en-US" sz="1400" dirty="0"/>
          </a:p>
        </p:txBody>
      </p:sp>
    </p:spTree>
    <p:extLst>
      <p:ext uri="{BB962C8B-B14F-4D97-AF65-F5344CB8AC3E}">
        <p14:creationId xmlns:p14="http://schemas.microsoft.com/office/powerpoint/2010/main" val="26224056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nict.go.jp/en/press/2017/03/01-1.html"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files/public/docs2017/new-maruhashi-general-industrial-usage-part1-0317-v00.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www.ieee802.org/1/files/public/docs2017/new-itaya-general-industrial-usage-part2-0317-v00.pd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mailto:yamazaki.h@jp.fujitsu.com" TargetMode="External"/><Relationship Id="rId13" Type="http://schemas.openxmlformats.org/officeDocument/2006/relationships/hyperlink" Target="mailto:itaya@nict.go.jp" TargetMode="External"/><Relationship Id="rId3" Type="http://schemas.openxmlformats.org/officeDocument/2006/relationships/hyperlink" Target="mailto:ahase@atr.jp" TargetMode="External"/><Relationship Id="rId7" Type="http://schemas.openxmlformats.org/officeDocument/2006/relationships/hyperlink" Target="mailto:m.ohashi@jp.fujitsu.com" TargetMode="External"/><Relationship Id="rId12" Type="http://schemas.openxmlformats.org/officeDocument/2006/relationships/hyperlink" Target="mailto:hisanori.tomita@koa.muratec.co.jp" TargetMode="External"/><Relationship Id="rId2" Type="http://schemas.openxmlformats.org/officeDocument/2006/relationships/notesSlide" Target="../notesSlides/notesSlide3.xml"/><Relationship Id="rId16" Type="http://schemas.openxmlformats.org/officeDocument/2006/relationships/hyperlink" Target="mailto:ezure.yc@ncos.nec.co.jp" TargetMode="External"/><Relationship Id="rId1" Type="http://schemas.openxmlformats.org/officeDocument/2006/relationships/slideLayout" Target="../slideLayouts/slideLayout6.xml"/><Relationship Id="rId6" Type="http://schemas.openxmlformats.org/officeDocument/2006/relationships/hyperlink" Target="mailto:mase.satoshi@jp.fujitsu.com" TargetMode="External"/><Relationship Id="rId11" Type="http://schemas.openxmlformats.org/officeDocument/2006/relationships/hyperlink" Target="mailto:kato.toshio@jp.fujitsu.com" TargetMode="External"/><Relationship Id="rId5" Type="http://schemas.openxmlformats.org/officeDocument/2006/relationships/hyperlink" Target="mailto:hasegawa.jun@jp.fujitsu.com" TargetMode="External"/><Relationship Id="rId15" Type="http://schemas.openxmlformats.org/officeDocument/2006/relationships/hyperlink" Target="mailto:h-koto@nict.go.jp" TargetMode="External"/><Relationship Id="rId10" Type="http://schemas.openxmlformats.org/officeDocument/2006/relationships/hyperlink" Target="mailto:sato_shinichi@jp.fujitsu.com" TargetMode="External"/><Relationship Id="rId4" Type="http://schemas.openxmlformats.org/officeDocument/2006/relationships/hyperlink" Target="mailto:tohsawa@brid.co.jp" TargetMode="External"/><Relationship Id="rId9" Type="http://schemas.openxmlformats.org/officeDocument/2006/relationships/hyperlink" Target="mailto:nisikawa.taku@jp.fujitsu.com" TargetMode="External"/><Relationship Id="rId14" Type="http://schemas.openxmlformats.org/officeDocument/2006/relationships/hyperlink" Target="mailto:f-kojima@nict.go.jp"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a-tsuji@bq.jp.nec.com" TargetMode="External"/><Relationship Id="rId3" Type="http://schemas.openxmlformats.org/officeDocument/2006/relationships/hyperlink" Target="mailto:ito.chk@ncos.nec.co.jp" TargetMode="External"/><Relationship Id="rId7" Type="http://schemas.openxmlformats.org/officeDocument/2006/relationships/hyperlink" Target="mailto:y-okayama@bl.jp.nec.com"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mailto:nakajima@cp.jp.nec.com" TargetMode="External"/><Relationship Id="rId11" Type="http://schemas.openxmlformats.org/officeDocument/2006/relationships/hyperlink" Target="mailto:amagai@sanritz.co.jp" TargetMode="External"/><Relationship Id="rId5" Type="http://schemas.openxmlformats.org/officeDocument/2006/relationships/hyperlink" Target="mailto:k-maruhashi@bl.jp.nec.com" TargetMode="External"/><Relationship Id="rId10" Type="http://schemas.openxmlformats.org/officeDocument/2006/relationships/hyperlink" Target="mailto:ryamada@ari.ncl.omron.co.jp" TargetMode="External"/><Relationship Id="rId4" Type="http://schemas.openxmlformats.org/officeDocument/2006/relationships/hyperlink" Target="mailto:t-kobayashi@fa.jp.nec.com" TargetMode="External"/><Relationship Id="rId9" Type="http://schemas.openxmlformats.org/officeDocument/2006/relationships/hyperlink" Target="mailto:keisuke@ari.ncl.omron.co.jp"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67544" y="378281"/>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6" name="スライド番号プレースホルダー 3"/>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372F3947-031E-4295-B632-0BF31AAEF223}"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7651" name="Rectangle 3"/>
          <p:cNvSpPr>
            <a:spLocks noChangeArrowheads="1"/>
          </p:cNvSpPr>
          <p:nvPr/>
        </p:nvSpPr>
        <p:spPr bwMode="auto">
          <a:xfrm>
            <a:off x="116904"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ea typeface="ＭＳ Ｐゴシック" charset="-128"/>
                <a:cs typeface="+mn-cs"/>
              </a:rPr>
              <a:t>Submission Title</a:t>
            </a: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 Summary</a:t>
            </a:r>
            <a:r>
              <a:rPr kumimoji="0" lang="en-US" altLang="ja-JP" sz="1600" b="0" i="0" u="none" strike="noStrike" kern="1200" cap="none" spc="0" normalizeH="0" noProof="0" dirty="0">
                <a:ln>
                  <a:noFill/>
                </a:ln>
                <a:solidFill>
                  <a:srgbClr val="000000"/>
                </a:solidFill>
                <a:effectLst/>
                <a:uLnTx/>
                <a:uFillTx/>
                <a:latin typeface="Times New Roman" pitchFamily="18" charset="0"/>
                <a:ea typeface="ＭＳ Ｐゴシック" charset="-128"/>
                <a:cs typeface="+mn-cs"/>
              </a:rPr>
              <a:t>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of FFPJ Presentations in March</a:t>
            </a:r>
            <a:r>
              <a:rPr kumimoji="0" lang="en-US" altLang="ja-JP" sz="1600" b="0" i="0" u="none" strike="noStrike" kern="1200" cap="none" spc="0" normalizeH="0" noProof="0" dirty="0">
                <a:ln>
                  <a:noFill/>
                </a:ln>
                <a:solidFill>
                  <a:srgbClr val="000000"/>
                </a:solidFill>
                <a:effectLst/>
                <a:uLnTx/>
                <a:uFillTx/>
                <a:latin typeface="Times New Roman" pitchFamily="18" charset="0"/>
                <a:ea typeface="ＭＳ Ｐゴシック" charset="-128"/>
                <a:cs typeface="+mn-cs"/>
              </a:rPr>
              <a:t>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2017 and Relationship</a:t>
            </a:r>
            <a:r>
              <a:rPr kumimoji="0" lang="en-US" altLang="ja-JP" sz="1600" b="0" i="0" u="none" strike="noStrike" kern="1200" cap="none" spc="0" normalizeH="0" noProof="0" dirty="0">
                <a:ln>
                  <a:noFill/>
                </a:ln>
                <a:solidFill>
                  <a:srgbClr val="000000"/>
                </a:solidFill>
                <a:effectLst/>
                <a:uLnTx/>
                <a:uFillTx/>
                <a:latin typeface="Times New Roman" pitchFamily="18" charset="0"/>
                <a:ea typeface="ＭＳ Ｐゴシック" charset="-128"/>
                <a:cs typeface="+mn-cs"/>
              </a:rPr>
              <a:t> with IG-DEP</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r>
              <a:rPr lang="en-US" altLang="ja-JP" sz="1600" b="1" dirty="0">
                <a:ea typeface="ＭＳ Ｐゴシック" charset="-128"/>
              </a:rPr>
              <a:t>Date Submitted: </a:t>
            </a:r>
            <a:r>
              <a:rPr lang="en-US" altLang="ja-JP" sz="1600" dirty="0">
                <a:ea typeface="ＭＳ Ｐゴシック" charset="-128"/>
              </a:rPr>
              <a:t>[11 July 2017]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Tokiwadai, Hodogaya-ku, Yokohama, Japan 240-8501</a:t>
            </a:r>
          </a:p>
          <a:p>
            <a:r>
              <a:rPr lang="en-US" altLang="ja-JP" sz="1600" dirty="0">
                <a:ea typeface="ＭＳ Ｐゴシック" charset="-128"/>
              </a:rPr>
              <a:t>                2; Linnanmaa, P.O. Box 4500, FIN-90570 Oulu, Finland FI-90014</a:t>
            </a:r>
          </a:p>
          <a:p>
            <a:r>
              <a:rPr lang="en-US" altLang="ja-JP" sz="1600" dirty="0">
                <a:ea typeface="ＭＳ Ｐゴシック" charset="-128"/>
              </a:rPr>
              <a:t>                3; Yokohama Mitsui Bldg. 15F, 1-1-2 Takashima, Nishi-ku,Yokohama,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Re: []</a:t>
            </a:r>
            <a:endParaRPr lang="en-US" altLang="ja-JP" sz="1600" dirty="0">
              <a:solidFill>
                <a:schemeClr val="tx2"/>
              </a:solidFill>
              <a:ea typeface="ＭＳ Ｐゴシック" charset="-128"/>
            </a:endParaRPr>
          </a:p>
          <a:p>
            <a:pPr marL="0" marR="0" lvl="0" indent="0" algn="l" defTabSz="914400" rtl="0" eaLnBrk="0" fontAlgn="base" latinLnBrk="0" hangingPunct="0">
              <a:lnSpc>
                <a:spcPct val="100000"/>
              </a:lnSpc>
              <a:spcBef>
                <a:spcPts val="100"/>
              </a:spcBef>
              <a:spcAft>
                <a:spcPts val="1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is a </a:t>
            </a:r>
            <a:r>
              <a:rPr lang="en-US" altLang="ja-JP" sz="1600" dirty="0">
                <a:solidFill>
                  <a:srgbClr val="000000"/>
                </a:solidFill>
                <a:latin typeface="Times New Roman" pitchFamily="18" charset="0"/>
                <a:ea typeface="ＭＳ Ｐゴシック" charset="-128"/>
              </a:rPr>
              <a:t>summary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of the presented document entitled “new-maruhashi-general-industrial-usage-part1 &amp; 2-0317-v00” at joint tutorial session of  IEEE802.11 &amp; 15 in Vancouver on March 14, 2017 with official formant of IEEE802.15. </a:t>
            </a:r>
            <a:r>
              <a:rPr lang="en-US" altLang="ja-JP" sz="1600" noProof="0" dirty="0">
                <a:solidFill>
                  <a:srgbClr val="000000"/>
                </a:solidFill>
                <a:latin typeface="Times New Roman" pitchFamily="18" charset="0"/>
                <a:ea typeface="ＭＳ Ｐゴシック" charset="-128"/>
              </a:rPr>
              <a:t>Commonality and difference between FFPJ and IG-DEP are shortly described.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[information]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90760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3653" y="1356350"/>
            <a:ext cx="8628248" cy="7325082"/>
          </a:xfrm>
          <a:prstGeom prst="rect">
            <a:avLst/>
          </a:prstGeom>
        </p:spPr>
        <p:txBody>
          <a:bodyPr vert="horz" wrap="square" lIns="0" tIns="0" rIns="0" bIns="0" rtlCol="0">
            <a:spAutoFit/>
          </a:bodyPr>
          <a:lstStyle/>
          <a:p>
            <a:pPr marL="469900" marR="5080" lvl="0" indent="-457200" algn="just" defTabSz="914400" eaLnBrk="0" fontAlgn="base" hangingPunct="0">
              <a:spcBef>
                <a:spcPct val="0"/>
              </a:spcBef>
              <a:spcAft>
                <a:spcPct val="0"/>
              </a:spcAft>
              <a:buFont typeface="Wingdings" panose="05000000000000000000" pitchFamily="2" charset="2"/>
              <a:buChar char="l"/>
              <a:tabLst>
                <a:tab pos="356235" algn="l"/>
              </a:tabLst>
              <a:defRPr/>
            </a:pPr>
            <a:r>
              <a:rPr lang="en-US" sz="2800" b="1" u="sng" spc="-5" dirty="0">
                <a:solidFill>
                  <a:srgbClr val="000000"/>
                </a:solidFill>
                <a:latin typeface="Calibri"/>
                <a:cs typeface="Calibri"/>
              </a:rPr>
              <a:t>Technical Goal:</a:t>
            </a: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Harmonized and dynamic QoS over different wireless systems in limited and fluctuating radio resources.</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Application-aware coexistence procedure of heterogeneous systems.</a:t>
            </a:r>
          </a:p>
          <a:p>
            <a:pPr marL="469900" marR="5080" indent="-457200" algn="just" defTabSz="914400" eaLnBrk="0" fontAlgn="base" hangingPunct="0">
              <a:spcBef>
                <a:spcPct val="0"/>
              </a:spcBef>
              <a:spcAft>
                <a:spcPct val="0"/>
              </a:spcAft>
              <a:buFont typeface="Wingdings" panose="05000000000000000000" pitchFamily="2" charset="2"/>
              <a:buChar char="l"/>
              <a:tabLst>
                <a:tab pos="356235" algn="l"/>
              </a:tabLst>
              <a:defRPr/>
            </a:pPr>
            <a:r>
              <a:rPr lang="en-US" sz="2800" b="1" u="sng" spc="-5" dirty="0">
                <a:solidFill>
                  <a:srgbClr val="000000"/>
                </a:solidFill>
                <a:latin typeface="Calibri"/>
                <a:cs typeface="Calibri"/>
              </a:rPr>
              <a:t>An example of harmonized and dynamic QoS control</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For defined reference model, management of data attributes including priority and coordination of wireless and data controls are taken care.</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Periodical or non-periodical QoS policy updates and application-aware wireless control for coexistence are assumed.</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endParaRPr lang="en-US" sz="2800" spc="-5" dirty="0">
              <a:solidFill>
                <a:srgbClr val="000000"/>
              </a:solidFill>
              <a:latin typeface="Calibri"/>
              <a:cs typeface="Calibri"/>
            </a:endParaRP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10</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7" name="object 2"/>
          <p:cNvSpPr txBox="1"/>
          <p:nvPr/>
        </p:nvSpPr>
        <p:spPr>
          <a:xfrm>
            <a:off x="266166" y="728816"/>
            <a:ext cx="8585735" cy="553998"/>
          </a:xfrm>
          <a:prstGeom prst="rect">
            <a:avLst/>
          </a:prstGeom>
        </p:spPr>
        <p:txBody>
          <a:bodyPr vert="horz" wrap="square" lIns="0" tIns="0" rIns="0" bIns="0" rtlCol="0">
            <a:spAutoFit/>
          </a:bodyPr>
          <a:lstStyle/>
          <a:p>
            <a:pPr marL="12700" marR="0" lvl="0" indent="0" algn="ctr" defTabSz="914400" rtl="0" eaLnBrk="0" fontAlgn="base" latinLnBrk="0" hangingPunct="0">
              <a:lnSpc>
                <a:spcPct val="100000"/>
              </a:lnSpc>
              <a:spcBef>
                <a:spcPct val="0"/>
              </a:spcBef>
              <a:spcAft>
                <a:spcPct val="0"/>
              </a:spcAft>
              <a:buClrTx/>
              <a:buSzTx/>
              <a:buFontTx/>
              <a:buNone/>
              <a:tabLst/>
              <a:defRPr/>
            </a:pPr>
            <a:r>
              <a:rPr lang="en-US" sz="3600" b="1" dirty="0">
                <a:solidFill>
                  <a:srgbClr val="000000"/>
                </a:solidFill>
                <a:latin typeface="Calibri"/>
                <a:cs typeface="Calibri"/>
              </a:rPr>
              <a:t>Technical Aspect</a:t>
            </a:r>
            <a:r>
              <a:rPr kumimoji="0" lang="en-US" sz="3600" b="1" i="0" u="none" strike="noStrike" kern="1200" cap="none" spc="0" normalizeH="0" baseline="0" noProof="0" dirty="0">
                <a:ln>
                  <a:noFill/>
                </a:ln>
                <a:solidFill>
                  <a:srgbClr val="000000"/>
                </a:solidFill>
                <a:effectLst/>
                <a:uLnTx/>
                <a:uFillTx/>
                <a:latin typeface="Calibri"/>
                <a:cs typeface="Calibri"/>
              </a:rPr>
              <a:t> of FFPJ  (1/3)</a:t>
            </a:r>
            <a:endParaRPr kumimoji="0" sz="3600" b="1" i="0" u="none" strike="noStrike" kern="1200" cap="none" spc="0" normalizeH="0" baseline="0" noProof="0" dirty="0">
              <a:ln>
                <a:noFill/>
              </a:ln>
              <a:solidFill>
                <a:srgbClr val="000000"/>
              </a:solidFill>
              <a:effectLst/>
              <a:uLnTx/>
              <a:uFillTx/>
              <a:latin typeface="Calibri"/>
              <a:cs typeface="Calibri"/>
            </a:endParaRPr>
          </a:p>
        </p:txBody>
      </p:sp>
    </p:spTree>
    <p:extLst>
      <p:ext uri="{BB962C8B-B14F-4D97-AF65-F5344CB8AC3E}">
        <p14:creationId xmlns:p14="http://schemas.microsoft.com/office/powerpoint/2010/main" val="3075346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3653" y="1356350"/>
            <a:ext cx="8628248" cy="4431983"/>
          </a:xfrm>
          <a:prstGeom prst="rect">
            <a:avLst/>
          </a:prstGeom>
        </p:spPr>
        <p:txBody>
          <a:bodyPr vert="horz" wrap="square" lIns="0" tIns="0" rIns="0" bIns="0" rtlCol="0">
            <a:spAutoFit/>
          </a:bodyPr>
          <a:lstStyle/>
          <a:p>
            <a:pPr marL="469900" marR="5080" lvl="0" indent="-457200" algn="just" defTabSz="914400" eaLnBrk="0" fontAlgn="base" hangingPunct="0">
              <a:spcBef>
                <a:spcPct val="0"/>
              </a:spcBef>
              <a:spcAft>
                <a:spcPct val="0"/>
              </a:spcAft>
              <a:buFont typeface="Wingdings" panose="05000000000000000000" pitchFamily="2" charset="2"/>
              <a:buChar char="l"/>
              <a:tabLst>
                <a:tab pos="356235" algn="l"/>
              </a:tabLst>
              <a:defRPr/>
            </a:pPr>
            <a:r>
              <a:rPr lang="en-US" sz="3200" b="1" u="sng" spc="-5" dirty="0">
                <a:solidFill>
                  <a:srgbClr val="000000"/>
                </a:solidFill>
                <a:latin typeface="Calibri"/>
                <a:cs typeface="Calibri"/>
              </a:rPr>
              <a:t>QoS defined in 802.1p and 802.11e</a:t>
            </a:r>
            <a:r>
              <a:rPr lang="en-US" sz="3200" b="1" u="sng" spc="-5" dirty="0">
                <a:solidFill>
                  <a:srgbClr val="000000"/>
                </a:solidFill>
                <a:latin typeface="Calibri"/>
                <a:cs typeface="Calibri"/>
              </a:rPr>
              <a:t>:</a:t>
            </a:r>
            <a:endParaRPr lang="en-US" sz="32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3200" spc="-5" dirty="0">
                <a:solidFill>
                  <a:srgbClr val="000000"/>
                </a:solidFill>
                <a:latin typeface="Calibri"/>
                <a:cs typeface="Calibri"/>
              </a:rPr>
              <a:t>8 types with 3bits-field for fixed usage are assigned.</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endParaRPr lang="en-US" sz="3200" spc="-5" dirty="0">
              <a:solidFill>
                <a:srgbClr val="000000"/>
              </a:solidFill>
              <a:latin typeface="Calibri"/>
              <a:cs typeface="Calibri"/>
            </a:endParaRPr>
          </a:p>
          <a:p>
            <a:pPr marL="469900" marR="5080" indent="-457200" algn="just" defTabSz="914400" eaLnBrk="0" fontAlgn="base" hangingPunct="0">
              <a:spcBef>
                <a:spcPct val="0"/>
              </a:spcBef>
              <a:spcAft>
                <a:spcPct val="0"/>
              </a:spcAft>
              <a:buFont typeface="Wingdings" panose="05000000000000000000" pitchFamily="2" charset="2"/>
              <a:buChar char="l"/>
              <a:tabLst>
                <a:tab pos="356235" algn="l"/>
              </a:tabLst>
              <a:defRPr/>
            </a:pPr>
            <a:r>
              <a:rPr lang="en-US" sz="3200" b="1" u="sng" spc="-5" dirty="0">
                <a:solidFill>
                  <a:srgbClr val="000000"/>
                </a:solidFill>
                <a:latin typeface="Calibri"/>
                <a:cs typeface="Calibri"/>
              </a:rPr>
              <a:t>Tentative Use case analysis:</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3200" spc="-5" dirty="0">
                <a:solidFill>
                  <a:srgbClr val="000000"/>
                </a:solidFill>
                <a:latin typeface="Calibri"/>
                <a:cs typeface="Calibri"/>
              </a:rPr>
              <a:t>20 use cases with different attributes are in scope.</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3200" spc="-5" dirty="0">
                <a:solidFill>
                  <a:srgbClr val="000000"/>
                </a:solidFill>
                <a:latin typeface="Calibri"/>
                <a:cs typeface="Calibri"/>
              </a:rPr>
              <a:t>Current QoS control may be insufficient to fit all use cases.</a:t>
            </a: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7" name="object 2"/>
          <p:cNvSpPr txBox="1"/>
          <p:nvPr/>
        </p:nvSpPr>
        <p:spPr>
          <a:xfrm>
            <a:off x="266166" y="728816"/>
            <a:ext cx="8585735" cy="553998"/>
          </a:xfrm>
          <a:prstGeom prst="rect">
            <a:avLst/>
          </a:prstGeom>
        </p:spPr>
        <p:txBody>
          <a:bodyPr vert="horz" wrap="square" lIns="0" tIns="0" rIns="0" bIns="0" rtlCol="0">
            <a:spAutoFit/>
          </a:bodyPr>
          <a:lstStyle/>
          <a:p>
            <a:pPr marL="12700" marR="0" lvl="0" indent="0" algn="ctr" defTabSz="914400" rtl="0" eaLnBrk="0" fontAlgn="base" latinLnBrk="0" hangingPunct="0">
              <a:lnSpc>
                <a:spcPct val="100000"/>
              </a:lnSpc>
              <a:spcBef>
                <a:spcPct val="0"/>
              </a:spcBef>
              <a:spcAft>
                <a:spcPct val="0"/>
              </a:spcAft>
              <a:buClrTx/>
              <a:buSzTx/>
              <a:buFontTx/>
              <a:buNone/>
              <a:tabLst/>
              <a:defRPr/>
            </a:pPr>
            <a:r>
              <a:rPr lang="en-US" sz="3600" b="1" dirty="0">
                <a:solidFill>
                  <a:srgbClr val="000000"/>
                </a:solidFill>
                <a:latin typeface="Calibri"/>
                <a:cs typeface="Calibri"/>
              </a:rPr>
              <a:t>Technical Aspect</a:t>
            </a:r>
            <a:r>
              <a:rPr kumimoji="0" lang="en-US" sz="3600" b="1" i="0" u="none" strike="noStrike" kern="1200" cap="none" spc="0" normalizeH="0" baseline="0" noProof="0" dirty="0">
                <a:ln>
                  <a:noFill/>
                </a:ln>
                <a:solidFill>
                  <a:srgbClr val="000000"/>
                </a:solidFill>
                <a:effectLst/>
                <a:uLnTx/>
                <a:uFillTx/>
                <a:latin typeface="Calibri"/>
                <a:cs typeface="Calibri"/>
              </a:rPr>
              <a:t> of FFPJ  (2/3)</a:t>
            </a:r>
            <a:endParaRPr kumimoji="0" sz="3600" b="1" i="0" u="none" strike="noStrike" kern="1200" cap="none" spc="0" normalizeH="0" baseline="0" noProof="0" dirty="0">
              <a:ln>
                <a:noFill/>
              </a:ln>
              <a:solidFill>
                <a:srgbClr val="000000"/>
              </a:solidFill>
              <a:effectLst/>
              <a:uLnTx/>
              <a:uFillTx/>
              <a:latin typeface="Calibri"/>
              <a:cs typeface="Calibri"/>
            </a:endParaRPr>
          </a:p>
        </p:txBody>
      </p:sp>
    </p:spTree>
    <p:extLst>
      <p:ext uri="{BB962C8B-B14F-4D97-AF65-F5344CB8AC3E}">
        <p14:creationId xmlns:p14="http://schemas.microsoft.com/office/powerpoint/2010/main" val="3430963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3653" y="1356350"/>
            <a:ext cx="8628248" cy="4924425"/>
          </a:xfrm>
          <a:prstGeom prst="rect">
            <a:avLst/>
          </a:prstGeom>
        </p:spPr>
        <p:txBody>
          <a:bodyPr vert="horz" wrap="square" lIns="0" tIns="0" rIns="0" bIns="0" rtlCol="0">
            <a:spAutoFit/>
          </a:bodyPr>
          <a:lstStyle/>
          <a:p>
            <a:pPr marL="469900" marR="5080" indent="-457200" algn="just" defTabSz="914400" eaLnBrk="0" fontAlgn="base" hangingPunct="0">
              <a:spcBef>
                <a:spcPct val="0"/>
              </a:spcBef>
              <a:spcAft>
                <a:spcPct val="0"/>
              </a:spcAft>
              <a:buFont typeface="Wingdings" panose="05000000000000000000" pitchFamily="2" charset="2"/>
              <a:buChar char="l"/>
              <a:tabLst>
                <a:tab pos="356235" algn="l"/>
              </a:tabLst>
              <a:defRPr/>
            </a:pPr>
            <a:r>
              <a:rPr lang="en-US" sz="3200" b="1" u="sng" spc="-5" dirty="0">
                <a:solidFill>
                  <a:srgbClr val="000000"/>
                </a:solidFill>
                <a:latin typeface="Calibri"/>
                <a:cs typeface="Calibri"/>
              </a:rPr>
              <a:t>Technical Challenge:</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3200" spc="-5" dirty="0">
                <a:solidFill>
                  <a:srgbClr val="000000"/>
                </a:solidFill>
                <a:latin typeface="Calibri"/>
                <a:cs typeface="Calibri"/>
              </a:rPr>
              <a:t>Introducing harmonized and dynamic QoS control.</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3200" spc="-5" dirty="0">
                <a:solidFill>
                  <a:srgbClr val="000000"/>
                </a:solidFill>
                <a:latin typeface="Calibri"/>
                <a:cs typeface="Calibri"/>
              </a:rPr>
              <a:t>Defining usage of tag fields (like TPID in IEEE 802.1Q -needs to be discussed) for precise and fine QoS control in L2.</a:t>
            </a:r>
          </a:p>
          <a:p>
            <a:pPr marL="1384300" marR="5080" lvl="2" indent="-457200" algn="just" defTabSz="914400" eaLnBrk="0" fontAlgn="base" hangingPunct="0">
              <a:spcBef>
                <a:spcPct val="0"/>
              </a:spcBef>
              <a:spcAft>
                <a:spcPct val="0"/>
              </a:spcAft>
              <a:buFont typeface="Arial" panose="020B0604020202020204" pitchFamily="34" charset="0"/>
              <a:buChar char="•"/>
              <a:tabLst>
                <a:tab pos="356235" algn="l"/>
              </a:tabLst>
              <a:defRPr/>
            </a:pPr>
            <a:r>
              <a:rPr lang="en-US" sz="3200" spc="-5" dirty="0">
                <a:solidFill>
                  <a:srgbClr val="000000"/>
                </a:solidFill>
                <a:latin typeface="Calibri"/>
                <a:cs typeface="Calibri"/>
              </a:rPr>
              <a:t>MAC relay over heterogeneous systems including wired networks are expected.</a:t>
            </a:r>
          </a:p>
          <a:p>
            <a:pPr marL="1384300" marR="5080" lvl="2" indent="-457200" algn="just" defTabSz="914400" eaLnBrk="0" fontAlgn="base" hangingPunct="0">
              <a:spcBef>
                <a:spcPct val="0"/>
              </a:spcBef>
              <a:spcAft>
                <a:spcPct val="0"/>
              </a:spcAft>
              <a:buFont typeface="Arial" panose="020B0604020202020204" pitchFamily="34" charset="0"/>
              <a:buChar char="•"/>
              <a:tabLst>
                <a:tab pos="356235" algn="l"/>
              </a:tabLst>
              <a:defRPr/>
            </a:pPr>
            <a:r>
              <a:rPr lang="en-US" sz="3200" spc="-5" dirty="0">
                <a:solidFill>
                  <a:srgbClr val="000000"/>
                </a:solidFill>
                <a:latin typeface="Calibri"/>
                <a:cs typeface="Calibri"/>
              </a:rPr>
              <a:t>Function assignment to L2 and L3 needs to be considered.</a:t>
            </a: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12</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7" name="object 2"/>
          <p:cNvSpPr txBox="1"/>
          <p:nvPr/>
        </p:nvSpPr>
        <p:spPr>
          <a:xfrm>
            <a:off x="266166" y="728816"/>
            <a:ext cx="8585735" cy="553998"/>
          </a:xfrm>
          <a:prstGeom prst="rect">
            <a:avLst/>
          </a:prstGeom>
        </p:spPr>
        <p:txBody>
          <a:bodyPr vert="horz" wrap="square" lIns="0" tIns="0" rIns="0" bIns="0" rtlCol="0">
            <a:spAutoFit/>
          </a:bodyPr>
          <a:lstStyle/>
          <a:p>
            <a:pPr marL="12700" marR="0" lvl="0" indent="0" algn="ctr" defTabSz="914400" rtl="0" eaLnBrk="0" fontAlgn="base" latinLnBrk="0" hangingPunct="0">
              <a:lnSpc>
                <a:spcPct val="100000"/>
              </a:lnSpc>
              <a:spcBef>
                <a:spcPct val="0"/>
              </a:spcBef>
              <a:spcAft>
                <a:spcPct val="0"/>
              </a:spcAft>
              <a:buClrTx/>
              <a:buSzTx/>
              <a:buFontTx/>
              <a:buNone/>
              <a:tabLst/>
              <a:defRPr/>
            </a:pPr>
            <a:r>
              <a:rPr lang="en-US" sz="3600" b="1" dirty="0">
                <a:solidFill>
                  <a:srgbClr val="000000"/>
                </a:solidFill>
                <a:latin typeface="Calibri"/>
                <a:cs typeface="Calibri"/>
              </a:rPr>
              <a:t>Technical Aspect</a:t>
            </a:r>
            <a:r>
              <a:rPr kumimoji="0" lang="en-US" sz="3600" b="1" i="0" u="none" strike="noStrike" kern="1200" cap="none" spc="0" normalizeH="0" baseline="0" noProof="0" dirty="0">
                <a:ln>
                  <a:noFill/>
                </a:ln>
                <a:solidFill>
                  <a:srgbClr val="000000"/>
                </a:solidFill>
                <a:effectLst/>
                <a:uLnTx/>
                <a:uFillTx/>
                <a:latin typeface="Calibri"/>
                <a:cs typeface="Calibri"/>
              </a:rPr>
              <a:t> of FFPJ  (3/3)</a:t>
            </a:r>
            <a:endParaRPr kumimoji="0" sz="3600" b="1" i="0" u="none" strike="noStrike" kern="1200" cap="none" spc="0" normalizeH="0" baseline="0" noProof="0" dirty="0">
              <a:ln>
                <a:noFill/>
              </a:ln>
              <a:solidFill>
                <a:srgbClr val="000000"/>
              </a:solidFill>
              <a:effectLst/>
              <a:uLnTx/>
              <a:uFillTx/>
              <a:latin typeface="Calibri"/>
              <a:cs typeface="Calibri"/>
            </a:endParaRPr>
          </a:p>
        </p:txBody>
      </p:sp>
    </p:spTree>
    <p:extLst>
      <p:ext uri="{BB962C8B-B14F-4D97-AF65-F5344CB8AC3E}">
        <p14:creationId xmlns:p14="http://schemas.microsoft.com/office/powerpoint/2010/main" val="91823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6715" y="812899"/>
            <a:ext cx="8202996" cy="553998"/>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00"/>
                </a:solidFill>
                <a:effectLst/>
                <a:uLnTx/>
                <a:uFillTx/>
                <a:latin typeface="Calibri"/>
                <a:ea typeface="+mn-ea"/>
                <a:cs typeface="Calibri"/>
              </a:rPr>
              <a:t>Relationship with IEEE802.15 IG-DEP (1/2)</a:t>
            </a:r>
            <a:endParaRPr kumimoji="0" sz="3600" b="1" i="0" u="none" strike="noStrike" kern="1200" cap="none" spc="0" normalizeH="0" baseline="0" noProof="0" dirty="0">
              <a:ln>
                <a:noFill/>
              </a:ln>
              <a:solidFill>
                <a:srgbClr val="000000"/>
              </a:solidFill>
              <a:effectLst/>
              <a:uLnTx/>
              <a:uFillTx/>
              <a:latin typeface="Calibri"/>
              <a:ea typeface="+mn-ea"/>
              <a:cs typeface="Calibri"/>
            </a:endParaRPr>
          </a:p>
        </p:txBody>
      </p:sp>
      <p:sp>
        <p:nvSpPr>
          <p:cNvPr id="3" name="object 3"/>
          <p:cNvSpPr txBox="1"/>
          <p:nvPr/>
        </p:nvSpPr>
        <p:spPr>
          <a:xfrm>
            <a:off x="355599" y="1546850"/>
            <a:ext cx="8394701" cy="3939540"/>
          </a:xfrm>
          <a:prstGeom prst="rect">
            <a:avLst/>
          </a:prstGeom>
        </p:spPr>
        <p:txBody>
          <a:bodyPr vert="horz" wrap="square" lIns="0" tIns="0" rIns="0" bIns="0" rtlCol="0">
            <a:spAutoFit/>
          </a:bodyPr>
          <a:lstStyle/>
          <a:p>
            <a:pPr marL="355600" marR="5080" lvl="0" indent="-342900" algn="just" defTabSz="914400" eaLnBrk="0" fontAlgn="base" hangingPunct="0">
              <a:spcBef>
                <a:spcPct val="0"/>
              </a:spcBef>
              <a:spcAft>
                <a:spcPct val="0"/>
              </a:spcAft>
              <a:buFont typeface="Arial"/>
              <a:buChar char="•"/>
              <a:tabLst>
                <a:tab pos="356235" algn="l"/>
              </a:tabLst>
              <a:defRPr/>
            </a:pPr>
            <a:r>
              <a:rPr lang="en-US" sz="3200" b="1" u="sng" spc="-5" dirty="0">
                <a:solidFill>
                  <a:srgbClr val="000000"/>
                </a:solidFill>
                <a:latin typeface="Calibri"/>
                <a:cs typeface="Calibri"/>
              </a:rPr>
              <a:t>Commonality with IG-DEP:</a:t>
            </a:r>
            <a:endParaRPr lang="en-US" sz="32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Focused use case is the same factory where dense nodes and heterogenous traffic are taken care.</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High QoS of factory automation is aimed to be performed.</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It is pointed out that conventional power detection-based coexistence cannot maintain fairness of QoS treatment.</a:t>
            </a:r>
          </a:p>
          <a:p>
            <a:pPr marL="355600" marR="5080" lvl="0" indent="-342900" algn="just" defTabSz="914400" eaLnBrk="0" fontAlgn="base" hangingPunct="0">
              <a:spcBef>
                <a:spcPct val="0"/>
              </a:spcBef>
              <a:spcAft>
                <a:spcPct val="0"/>
              </a:spcAft>
              <a:buFont typeface="Arial"/>
              <a:buChar char="•"/>
              <a:tabLst>
                <a:tab pos="356235" algn="l"/>
              </a:tabLst>
              <a:defRPr/>
            </a:pPr>
            <a:r>
              <a:rPr lang="en-US" altLang="ja-JP" sz="2800" spc="-5" dirty="0">
                <a:solidFill>
                  <a:srgbClr val="000000"/>
                </a:solidFill>
                <a:latin typeface="Calibri"/>
                <a:cs typeface="Calibri"/>
              </a:rPr>
              <a:t>.</a:t>
            </a:r>
            <a:endParaRPr lang="en-US" sz="2800" spc="-5" dirty="0">
              <a:solidFill>
                <a:srgbClr val="000000"/>
              </a:solidFill>
              <a:latin typeface="Calibri"/>
              <a:cs typeface="Calibri"/>
            </a:endParaRP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13</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3522899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67544" y="876151"/>
            <a:ext cx="8202996" cy="553998"/>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00"/>
                </a:solidFill>
                <a:effectLst/>
                <a:uLnTx/>
                <a:uFillTx/>
                <a:latin typeface="Calibri"/>
                <a:ea typeface="+mn-ea"/>
                <a:cs typeface="Calibri"/>
              </a:rPr>
              <a:t>Relationship with IEEE802.15 IG-DEP (2/2)</a:t>
            </a:r>
            <a:endParaRPr kumimoji="0" sz="3600" b="1" i="0" u="none" strike="noStrike" kern="1200" cap="none" spc="0" normalizeH="0" baseline="0" noProof="0" dirty="0">
              <a:ln>
                <a:noFill/>
              </a:ln>
              <a:solidFill>
                <a:srgbClr val="000000"/>
              </a:solidFill>
              <a:effectLst/>
              <a:uLnTx/>
              <a:uFillTx/>
              <a:latin typeface="Calibri"/>
              <a:ea typeface="+mn-ea"/>
              <a:cs typeface="Calibri"/>
            </a:endParaRPr>
          </a:p>
        </p:txBody>
      </p:sp>
      <p:sp>
        <p:nvSpPr>
          <p:cNvPr id="3" name="object 3"/>
          <p:cNvSpPr txBox="1"/>
          <p:nvPr/>
        </p:nvSpPr>
        <p:spPr>
          <a:xfrm>
            <a:off x="304799" y="1153150"/>
            <a:ext cx="8597901" cy="4862870"/>
          </a:xfrm>
          <a:prstGeom prst="rect">
            <a:avLst/>
          </a:prstGeom>
        </p:spPr>
        <p:txBody>
          <a:bodyPr vert="horz" wrap="square" lIns="0" tIns="0" rIns="0" bIns="0" rtlCol="0">
            <a:spAutoFit/>
          </a:bodyPr>
          <a:lstStyle/>
          <a:p>
            <a:pPr marL="355600" marR="5080" lvl="0" indent="-342900" algn="just" defTabSz="914400" eaLnBrk="0" fontAlgn="base" hangingPunct="0">
              <a:spcBef>
                <a:spcPct val="0"/>
              </a:spcBef>
              <a:spcAft>
                <a:spcPct val="0"/>
              </a:spcAft>
              <a:buFont typeface="Arial"/>
              <a:buChar char="•"/>
              <a:tabLst>
                <a:tab pos="356235" algn="l"/>
              </a:tabLst>
              <a:defRPr/>
            </a:pPr>
            <a:endParaRPr lang="en-US" altLang="ja-JP" sz="3200" b="1" u="sng" spc="-5" dirty="0">
              <a:solidFill>
                <a:srgbClr val="000000"/>
              </a:solidFill>
              <a:latin typeface="Calibri"/>
              <a:cs typeface="Calibri"/>
            </a:endParaRPr>
          </a:p>
          <a:p>
            <a:pPr marL="355600" marR="5080" lvl="0" indent="-342900" algn="just" defTabSz="914400" eaLnBrk="0" fontAlgn="base" hangingPunct="0">
              <a:spcBef>
                <a:spcPct val="0"/>
              </a:spcBef>
              <a:spcAft>
                <a:spcPct val="0"/>
              </a:spcAft>
              <a:buFont typeface="Arial"/>
              <a:buChar char="•"/>
              <a:tabLst>
                <a:tab pos="356235" algn="l"/>
              </a:tabLst>
              <a:defRPr/>
            </a:pPr>
            <a:r>
              <a:rPr lang="en-US" altLang="ja-JP" sz="3200" b="1" u="sng" spc="-5" dirty="0">
                <a:solidFill>
                  <a:srgbClr val="000000"/>
                </a:solidFill>
                <a:latin typeface="Calibri"/>
                <a:cs typeface="Calibri"/>
              </a:rPr>
              <a:t>Difference from IG-DEP:</a:t>
            </a:r>
            <a:endParaRPr lang="en-US" altLang="ja-JP" sz="32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altLang="ja-JP" sz="2800" spc="-5" dirty="0">
                <a:solidFill>
                  <a:srgbClr val="000000"/>
                </a:solidFill>
                <a:latin typeface="Calibri"/>
                <a:cs typeface="Calibri"/>
              </a:rPr>
              <a:t>IG-DEP has focused on automotive factory but also car internal networks, and inter-vehicle networks. </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altLang="ja-JP" sz="2800" spc="-5" dirty="0">
                <a:solidFill>
                  <a:srgbClr val="000000"/>
                </a:solidFill>
                <a:latin typeface="Calibri"/>
                <a:cs typeface="Calibri"/>
              </a:rPr>
              <a:t>IG-DEP aims to create MAC protocol to guarantee dependability for around packets and recursive access between  up and down links between coordinator and nodes for sensing and controlling.</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altLang="ja-JP" sz="2800" spc="-5" dirty="0">
                <a:solidFill>
                  <a:srgbClr val="000000"/>
                </a:solidFill>
                <a:latin typeface="Calibri"/>
                <a:cs typeface="Calibri"/>
              </a:rPr>
              <a:t>IG-DEP designs a new standard to ensure worst performance such as maximum delay while average one is evaluated as usual.</a:t>
            </a:r>
            <a:endParaRPr lang="en-US" sz="2800" spc="-5" dirty="0">
              <a:solidFill>
                <a:srgbClr val="000000"/>
              </a:solidFill>
              <a:latin typeface="Calibri"/>
              <a:cs typeface="Calibri"/>
            </a:endParaRP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340395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496" y="471577"/>
            <a:ext cx="7772400" cy="932973"/>
          </a:xfrm>
          <a:prstGeom prst="rect">
            <a:avLst/>
          </a:prstGeom>
        </p:spPr>
        <p:txBody>
          <a:bodyPr vert="horz" wrap="square" lIns="0" tIns="314350" rIns="0" bIns="0" rtlCol="0">
            <a:spAutoFit/>
          </a:bodyPr>
          <a:lstStyle/>
          <a:p>
            <a:pPr marL="1283335">
              <a:lnSpc>
                <a:spcPct val="100000"/>
              </a:lnSpc>
            </a:pPr>
            <a:r>
              <a:rPr lang="en-US" sz="4000" b="1" dirty="0"/>
              <a:t>More</a:t>
            </a:r>
            <a:r>
              <a:rPr sz="4000" b="1" spc="-15" dirty="0"/>
              <a:t> </a:t>
            </a:r>
            <a:r>
              <a:rPr sz="4000" b="1" dirty="0"/>
              <a:t>i</a:t>
            </a:r>
            <a:r>
              <a:rPr sz="4000" b="1" spc="-30" dirty="0"/>
              <a:t>n</a:t>
            </a:r>
            <a:r>
              <a:rPr sz="4000" b="1" spc="-100" dirty="0"/>
              <a:t>f</a:t>
            </a:r>
            <a:r>
              <a:rPr sz="4000" b="1" spc="-5" dirty="0"/>
              <a:t>orm</a:t>
            </a:r>
            <a:r>
              <a:rPr sz="4000" b="1" spc="-25" dirty="0"/>
              <a:t>a</a:t>
            </a:r>
            <a:r>
              <a:rPr sz="4000" b="1" dirty="0"/>
              <a:t>tion</a:t>
            </a:r>
            <a:r>
              <a:rPr lang="en-US" sz="4000" b="1" dirty="0"/>
              <a:t> for FFPJ</a:t>
            </a:r>
            <a:endParaRPr sz="4000" b="1" dirty="0"/>
          </a:p>
        </p:txBody>
      </p:sp>
      <p:sp>
        <p:nvSpPr>
          <p:cNvPr id="3" name="object 3"/>
          <p:cNvSpPr txBox="1"/>
          <p:nvPr/>
        </p:nvSpPr>
        <p:spPr>
          <a:xfrm>
            <a:off x="546303" y="1442497"/>
            <a:ext cx="7755255" cy="4154984"/>
          </a:xfrm>
          <a:prstGeom prst="rect">
            <a:avLst/>
          </a:prstGeom>
        </p:spPr>
        <p:txBody>
          <a:bodyPr vert="horz" wrap="square" lIns="0" tIns="0" rIns="0" bIns="0" rtlCol="0">
            <a:spAutoFit/>
          </a:bodyPr>
          <a:lstStyle/>
          <a:p>
            <a:pPr marL="355600" marR="5080" lvl="0" indent="-342900" algn="l" defTabSz="914400" rtl="0" eaLnBrk="0" fontAlgn="base" latinLnBrk="0" hangingPunct="0">
              <a:lnSpc>
                <a:spcPct val="100000"/>
              </a:lnSpc>
              <a:spcBef>
                <a:spcPct val="0"/>
              </a:spcBef>
              <a:spcAft>
                <a:spcPct val="0"/>
              </a:spcAft>
              <a:buClrTx/>
              <a:buSzTx/>
              <a:buFont typeface="Arial"/>
              <a:buChar char="•"/>
              <a:tabLst>
                <a:tab pos="355600" algn="l"/>
              </a:tabLst>
              <a:defRPr/>
            </a:pPr>
            <a:r>
              <a:rPr lang="en-US" sz="2400" spc="-20" dirty="0">
                <a:solidFill>
                  <a:srgbClr val="000000"/>
                </a:solidFill>
                <a:latin typeface="Calibri"/>
                <a:cs typeface="Calibri"/>
              </a:rPr>
              <a:t>More in</a:t>
            </a:r>
            <a:r>
              <a:rPr kumimoji="0" sz="2400" b="0" i="0" u="none" strike="noStrike" kern="1200" cap="none" spc="0" normalizeH="0" baseline="0" noProof="0" dirty="0">
                <a:ln>
                  <a:noFill/>
                </a:ln>
                <a:solidFill>
                  <a:srgbClr val="000000"/>
                </a:solidFill>
                <a:effectLst/>
                <a:uLnTx/>
                <a:uFillTx/>
                <a:latin typeface="Calibri"/>
                <a:ea typeface="+mn-ea"/>
                <a:cs typeface="Calibri"/>
              </a:rPr>
              <a:t>formation</a:t>
            </a:r>
            <a:r>
              <a:rPr kumimoji="0" sz="2400" b="0" i="0" u="none" strike="noStrike" kern="1200" cap="none" spc="-45" normalizeH="0" baseline="0" noProof="0" dirty="0">
                <a:ln>
                  <a:noFill/>
                </a:ln>
                <a:solidFill>
                  <a:srgbClr val="000000"/>
                </a:solidFill>
                <a:effectLst/>
                <a:uLnTx/>
                <a:uFillTx/>
                <a:latin typeface="Calibri"/>
                <a:ea typeface="+mn-ea"/>
                <a:cs typeface="Calibri"/>
              </a:rPr>
              <a:t> </a:t>
            </a:r>
            <a:r>
              <a:rPr kumimoji="0" sz="2400" b="0" i="0" u="none" strike="noStrike" kern="1200" cap="none" spc="-5" normalizeH="0" baseline="0" noProof="0" dirty="0">
                <a:ln>
                  <a:noFill/>
                </a:ln>
                <a:solidFill>
                  <a:srgbClr val="000000"/>
                </a:solidFill>
                <a:effectLst/>
                <a:uLnTx/>
                <a:uFillTx/>
                <a:latin typeface="Calibri"/>
                <a:ea typeface="+mn-ea"/>
                <a:cs typeface="Calibri"/>
              </a:rPr>
              <a:t>o</a:t>
            </a:r>
            <a:r>
              <a:rPr kumimoji="0" sz="2400" b="0" i="0" u="none" strike="noStrike" kern="1200" cap="none" spc="0" normalizeH="0" baseline="0" noProof="0" dirty="0">
                <a:ln>
                  <a:noFill/>
                </a:ln>
                <a:solidFill>
                  <a:srgbClr val="000000"/>
                </a:solidFill>
                <a:effectLst/>
                <a:uLnTx/>
                <a:uFillTx/>
                <a:latin typeface="Calibri"/>
                <a:ea typeface="+mn-ea"/>
                <a:cs typeface="Calibri"/>
              </a:rPr>
              <a:t>n</a:t>
            </a:r>
            <a:r>
              <a:rPr kumimoji="0" sz="2400" b="0" i="0" u="none" strike="noStrike" kern="1200" cap="none" spc="-5" normalizeH="0" baseline="0" noProof="0" dirty="0">
                <a:ln>
                  <a:noFill/>
                </a:ln>
                <a:solidFill>
                  <a:srgbClr val="000000"/>
                </a:solidFill>
                <a:effectLst/>
                <a:uLnTx/>
                <a:uFillTx/>
                <a:latin typeface="Calibri"/>
                <a:ea typeface="+mn-ea"/>
                <a:cs typeface="Calibri"/>
              </a:rPr>
              <a:t> u</a:t>
            </a:r>
            <a:r>
              <a:rPr kumimoji="0" sz="2400" b="0" i="0" u="none" strike="noStrike" kern="1200" cap="none" spc="-10" normalizeH="0" baseline="0" noProof="0" dirty="0">
                <a:ln>
                  <a:noFill/>
                </a:ln>
                <a:solidFill>
                  <a:srgbClr val="000000"/>
                </a:solidFill>
                <a:effectLst/>
                <a:uLnTx/>
                <a:uFillTx/>
                <a:latin typeface="Calibri"/>
                <a:ea typeface="+mn-ea"/>
                <a:cs typeface="Calibri"/>
              </a:rPr>
              <a:t>s</a:t>
            </a:r>
            <a:r>
              <a:rPr kumimoji="0" sz="2400" b="0" i="0" u="none" strike="noStrike" kern="1200" cap="none" spc="-15" normalizeH="0" baseline="0" noProof="0" dirty="0">
                <a:ln>
                  <a:noFill/>
                </a:ln>
                <a:solidFill>
                  <a:srgbClr val="000000"/>
                </a:solidFill>
                <a:effectLst/>
                <a:uLnTx/>
                <a:uFillTx/>
                <a:latin typeface="Calibri"/>
                <a:ea typeface="+mn-ea"/>
                <a:cs typeface="Calibri"/>
              </a:rPr>
              <a:t>e</a:t>
            </a:r>
            <a:r>
              <a:rPr kumimoji="0" sz="2400" b="0" i="0" u="none" strike="noStrike" kern="1200" cap="none" spc="0" normalizeH="0" baseline="0" noProof="0" dirty="0">
                <a:ln>
                  <a:noFill/>
                </a:ln>
                <a:solidFill>
                  <a:srgbClr val="000000"/>
                </a:solidFill>
                <a:effectLst/>
                <a:uLnTx/>
                <a:uFillTx/>
                <a:latin typeface="Calibri"/>
                <a:ea typeface="+mn-ea"/>
                <a:cs typeface="Calibri"/>
              </a:rPr>
              <a:t> </a:t>
            </a:r>
            <a:r>
              <a:rPr kumimoji="0" sz="2400" b="0" i="0" u="none" strike="noStrike" kern="1200" cap="none" spc="-10" normalizeH="0" baseline="0" noProof="0" dirty="0">
                <a:ln>
                  <a:noFill/>
                </a:ln>
                <a:solidFill>
                  <a:srgbClr val="000000"/>
                </a:solidFill>
                <a:effectLst/>
                <a:uLnTx/>
                <a:uFillTx/>
                <a:latin typeface="Calibri"/>
                <a:ea typeface="+mn-ea"/>
                <a:cs typeface="Calibri"/>
              </a:rPr>
              <a:t>c</a:t>
            </a:r>
            <a:r>
              <a:rPr kumimoji="0" sz="2400" b="0" i="0" u="none" strike="noStrike" kern="1200" cap="none" spc="-15" normalizeH="0" baseline="0" noProof="0" dirty="0">
                <a:ln>
                  <a:noFill/>
                </a:ln>
                <a:solidFill>
                  <a:srgbClr val="000000"/>
                </a:solidFill>
                <a:effectLst/>
                <a:uLnTx/>
                <a:uFillTx/>
                <a:latin typeface="Calibri"/>
                <a:ea typeface="+mn-ea"/>
                <a:cs typeface="Calibri"/>
              </a:rPr>
              <a:t>ases</a:t>
            </a:r>
            <a:r>
              <a:rPr kumimoji="0" sz="2400" b="0" i="0" u="none" strike="noStrike" kern="1200" cap="none" spc="0" normalizeH="0" baseline="0" noProof="0" dirty="0">
                <a:ln>
                  <a:noFill/>
                </a:ln>
                <a:solidFill>
                  <a:srgbClr val="000000"/>
                </a:solidFill>
                <a:effectLst/>
                <a:uLnTx/>
                <a:uFillTx/>
                <a:latin typeface="Calibri"/>
                <a:ea typeface="+mn-ea"/>
                <a:cs typeface="Calibri"/>
              </a:rPr>
              <a:t> and</a:t>
            </a:r>
            <a:r>
              <a:rPr kumimoji="0" sz="2400" b="0" i="0" u="none" strike="noStrike" kern="1200" cap="none" spc="-5"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requi</a:t>
            </a:r>
            <a:r>
              <a:rPr kumimoji="0" sz="2400" b="0" i="0" u="none" strike="noStrike" kern="1200" cap="none" spc="5" normalizeH="0" baseline="0" noProof="0" dirty="0">
                <a:ln>
                  <a:noFill/>
                </a:ln>
                <a:solidFill>
                  <a:srgbClr val="000000"/>
                </a:solidFill>
                <a:effectLst/>
                <a:uLnTx/>
                <a:uFillTx/>
                <a:latin typeface="Calibri"/>
                <a:ea typeface="+mn-ea"/>
                <a:cs typeface="Calibri"/>
              </a:rPr>
              <a:t>r</a:t>
            </a:r>
            <a:r>
              <a:rPr kumimoji="0" sz="2400" b="0" i="0" u="none" strike="noStrike" kern="1200" cap="none" spc="-15" normalizeH="0" baseline="0" noProof="0" dirty="0">
                <a:ln>
                  <a:noFill/>
                </a:ln>
                <a:solidFill>
                  <a:srgbClr val="000000"/>
                </a:solidFill>
                <a:effectLst/>
                <a:uLnTx/>
                <a:uFillTx/>
                <a:latin typeface="Calibri"/>
                <a:ea typeface="+mn-ea"/>
                <a:cs typeface="Calibri"/>
              </a:rPr>
              <a:t>em</a:t>
            </a:r>
            <a:r>
              <a:rPr kumimoji="0" sz="2400" b="0" i="0" u="none" strike="noStrike" kern="1200" cap="none" spc="0" normalizeH="0" baseline="0" noProof="0" dirty="0">
                <a:ln>
                  <a:noFill/>
                </a:ln>
                <a:solidFill>
                  <a:srgbClr val="000000"/>
                </a:solidFill>
                <a:effectLst/>
                <a:uLnTx/>
                <a:uFillTx/>
                <a:latin typeface="Calibri"/>
                <a:ea typeface="+mn-ea"/>
                <a:cs typeface="Calibri"/>
              </a:rPr>
              <a:t>ents </a:t>
            </a:r>
            <a:r>
              <a:rPr kumimoji="0" sz="2400" b="0" i="0" u="none" strike="noStrike" kern="1200" cap="none" spc="-5" normalizeH="0" baseline="0" noProof="0" dirty="0">
                <a:ln>
                  <a:noFill/>
                </a:ln>
                <a:solidFill>
                  <a:srgbClr val="000000"/>
                </a:solidFill>
                <a:effectLst/>
                <a:uLnTx/>
                <a:uFillTx/>
                <a:latin typeface="Calibri"/>
                <a:ea typeface="+mn-ea"/>
                <a:cs typeface="Calibri"/>
              </a:rPr>
              <a:t>fo</a:t>
            </a:r>
            <a:r>
              <a:rPr kumimoji="0" sz="2400" b="0" i="0" u="none" strike="noStrike" kern="1200" cap="none" spc="0" normalizeH="0" baseline="0" noProof="0" dirty="0">
                <a:ln>
                  <a:noFill/>
                </a:ln>
                <a:solidFill>
                  <a:srgbClr val="000000"/>
                </a:solidFill>
                <a:effectLst/>
                <a:uLnTx/>
                <a:uFillTx/>
                <a:latin typeface="Calibri"/>
                <a:ea typeface="+mn-ea"/>
                <a:cs typeface="Calibri"/>
              </a:rPr>
              <a:t>r </a:t>
            </a:r>
            <a:r>
              <a:rPr kumimoji="0" sz="2400" b="0" i="0" u="none" strike="noStrike" kern="1200" cap="none" spc="-10" normalizeH="0" baseline="0" noProof="0" dirty="0">
                <a:ln>
                  <a:noFill/>
                </a:ln>
                <a:solidFill>
                  <a:srgbClr val="000000"/>
                </a:solidFill>
                <a:effectLst/>
                <a:uLnTx/>
                <a:uFillTx/>
                <a:latin typeface="Calibri"/>
                <a:ea typeface="+mn-ea"/>
                <a:cs typeface="Calibri"/>
              </a:rPr>
              <a:t>wirele</a:t>
            </a:r>
            <a:r>
              <a:rPr kumimoji="0" sz="2400" b="0" i="0" u="none" strike="noStrike" kern="1200" cap="none" spc="-5" normalizeH="0" baseline="0" noProof="0" dirty="0">
                <a:ln>
                  <a:noFill/>
                </a:ln>
                <a:solidFill>
                  <a:srgbClr val="000000"/>
                </a:solidFill>
                <a:effectLst/>
                <a:uLnTx/>
                <a:uFillTx/>
                <a:latin typeface="Calibri"/>
                <a:ea typeface="+mn-ea"/>
                <a:cs typeface="Calibri"/>
              </a:rPr>
              <a:t>s</a:t>
            </a:r>
            <a:r>
              <a:rPr kumimoji="0" sz="2400" b="0" i="0" u="none" strike="noStrike" kern="1200" cap="none" spc="0" normalizeH="0" baseline="0" noProof="0" dirty="0">
                <a:ln>
                  <a:noFill/>
                </a:ln>
                <a:solidFill>
                  <a:srgbClr val="000000"/>
                </a:solidFill>
                <a:effectLst/>
                <a:uLnTx/>
                <a:uFillTx/>
                <a:latin typeface="Calibri"/>
                <a:ea typeface="+mn-ea"/>
                <a:cs typeface="Calibri"/>
              </a:rPr>
              <a:t>s</a:t>
            </a:r>
            <a:r>
              <a:rPr kumimoji="0" sz="2400" b="0" i="0" u="none" strike="noStrike" kern="1200" cap="none" spc="-20" normalizeH="0" baseline="0" noProof="0" dirty="0">
                <a:ln>
                  <a:noFill/>
                </a:ln>
                <a:solidFill>
                  <a:srgbClr val="000000"/>
                </a:solidFill>
                <a:effectLst/>
                <a:uLnTx/>
                <a:uFillTx/>
                <a:latin typeface="Calibri"/>
                <a:ea typeface="+mn-ea"/>
                <a:cs typeface="Calibri"/>
              </a:rPr>
              <a:t> usag</a:t>
            </a:r>
            <a:r>
              <a:rPr kumimoji="0" sz="2400" b="0" i="0" u="none" strike="noStrike" kern="1200" cap="none" spc="-15" normalizeH="0" baseline="0" noProof="0" dirty="0">
                <a:ln>
                  <a:noFill/>
                </a:ln>
                <a:solidFill>
                  <a:srgbClr val="000000"/>
                </a:solidFill>
                <a:effectLst/>
                <a:uLnTx/>
                <a:uFillTx/>
                <a:latin typeface="Calibri"/>
                <a:ea typeface="+mn-ea"/>
                <a:cs typeface="Calibri"/>
              </a:rPr>
              <a:t>e</a:t>
            </a:r>
            <a:r>
              <a:rPr kumimoji="0" sz="2400" b="0" i="0" u="none" strike="noStrike" kern="1200" cap="none" spc="5"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in</a:t>
            </a:r>
            <a:r>
              <a:rPr kumimoji="0" sz="2400" b="0" i="0" u="none" strike="noStrike" kern="1200" cap="none" spc="-5" normalizeH="0" baseline="0" noProof="0" dirty="0">
                <a:ln>
                  <a:noFill/>
                </a:ln>
                <a:solidFill>
                  <a:srgbClr val="000000"/>
                </a:solidFill>
                <a:effectLst/>
                <a:uLnTx/>
                <a:uFillTx/>
                <a:latin typeface="Calibri"/>
                <a:ea typeface="+mn-ea"/>
                <a:cs typeface="Calibri"/>
              </a:rPr>
              <a:t> factori</a:t>
            </a:r>
            <a:r>
              <a:rPr kumimoji="0" sz="2400" b="0" i="0" u="none" strike="noStrike" kern="1200" cap="none" spc="10" normalizeH="0" baseline="0" noProof="0" dirty="0">
                <a:ln>
                  <a:noFill/>
                </a:ln>
                <a:solidFill>
                  <a:srgbClr val="000000"/>
                </a:solidFill>
                <a:effectLst/>
                <a:uLnTx/>
                <a:uFillTx/>
                <a:latin typeface="Calibri"/>
                <a:ea typeface="+mn-ea"/>
                <a:cs typeface="Calibri"/>
              </a:rPr>
              <a:t>e</a:t>
            </a:r>
            <a:r>
              <a:rPr kumimoji="0" sz="2400" b="0" i="0" u="none" strike="noStrike" kern="1200" cap="none" spc="-15" normalizeH="0" baseline="0" noProof="0" dirty="0">
                <a:ln>
                  <a:noFill/>
                </a:ln>
                <a:solidFill>
                  <a:srgbClr val="000000"/>
                </a:solidFill>
                <a:effectLst/>
                <a:uLnTx/>
                <a:uFillTx/>
                <a:latin typeface="Calibri"/>
                <a:ea typeface="+mn-ea"/>
                <a:cs typeface="Calibri"/>
              </a:rPr>
              <a:t>s</a:t>
            </a:r>
            <a:r>
              <a:rPr kumimoji="0" lang="en-US" sz="2400" b="0" i="0" u="none" strike="noStrike" kern="1200" cap="none" spc="-15" normalizeH="0" baseline="0" noProof="0" dirty="0">
                <a:ln>
                  <a:noFill/>
                </a:ln>
                <a:solidFill>
                  <a:srgbClr val="000000"/>
                </a:solidFill>
                <a:effectLst/>
                <a:uLnTx/>
                <a:uFillTx/>
                <a:latin typeface="Calibri"/>
                <a:ea typeface="+mn-ea"/>
                <a:cs typeface="Calibri"/>
              </a:rPr>
              <a:t> will be provided</a:t>
            </a:r>
            <a:r>
              <a:rPr kumimoji="0" sz="2400" b="0" i="0" u="none" strike="noStrike" kern="1200" cap="none" spc="-10" normalizeH="0" baseline="0" noProof="0" dirty="0">
                <a:ln>
                  <a:noFill/>
                </a:ln>
                <a:solidFill>
                  <a:srgbClr val="000000"/>
                </a:solidFill>
                <a:effectLst/>
                <a:uLnTx/>
                <a:uFillTx/>
                <a:latin typeface="Calibri"/>
                <a:ea typeface="+mn-ea"/>
                <a:cs typeface="Calibri"/>
              </a:rPr>
              <a:t>,</a:t>
            </a:r>
            <a:r>
              <a:rPr kumimoji="0" sz="2400" b="0" i="0" u="none" strike="noStrike" kern="1200" cap="none" spc="-20"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which</a:t>
            </a:r>
            <a:r>
              <a:rPr kumimoji="0" sz="2400" b="0" i="0" u="none" strike="noStrike" kern="1200" cap="none" spc="-15"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is</a:t>
            </a:r>
            <a:r>
              <a:rPr kumimoji="0" sz="2400" b="0" i="0" u="none" strike="noStrike" kern="1200" cap="none" spc="-5"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o</a:t>
            </a:r>
            <a:r>
              <a:rPr kumimoji="0" sz="2400" b="0" i="0" u="none" strike="noStrike" kern="1200" cap="none" spc="-20" normalizeH="0" baseline="0" noProof="0" dirty="0">
                <a:ln>
                  <a:noFill/>
                </a:ln>
                <a:solidFill>
                  <a:srgbClr val="000000"/>
                </a:solidFill>
                <a:effectLst/>
                <a:uLnTx/>
                <a:uFillTx/>
                <a:latin typeface="Calibri"/>
                <a:ea typeface="+mn-ea"/>
                <a:cs typeface="Calibri"/>
              </a:rPr>
              <a:t>utcom</a:t>
            </a:r>
            <a:r>
              <a:rPr kumimoji="0" sz="2400" b="0" i="0" u="none" strike="noStrike" kern="1200" cap="none" spc="-15" normalizeH="0" baseline="0" noProof="0" dirty="0">
                <a:ln>
                  <a:noFill/>
                </a:ln>
                <a:solidFill>
                  <a:srgbClr val="000000"/>
                </a:solidFill>
                <a:effectLst/>
                <a:uLnTx/>
                <a:uFillTx/>
                <a:latin typeface="Calibri"/>
                <a:ea typeface="+mn-ea"/>
                <a:cs typeface="Calibri"/>
              </a:rPr>
              <a:t>e</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fro</a:t>
            </a:r>
            <a:r>
              <a:rPr kumimoji="0" sz="2400" b="0" i="0" u="none" strike="noStrike" kern="1200" cap="none" spc="-20" normalizeH="0" baseline="0" noProof="0" dirty="0">
                <a:ln>
                  <a:noFill/>
                </a:ln>
                <a:solidFill>
                  <a:srgbClr val="000000"/>
                </a:solidFill>
                <a:effectLst/>
                <a:uLnTx/>
                <a:uFillTx/>
                <a:latin typeface="Calibri"/>
                <a:ea typeface="+mn-ea"/>
                <a:cs typeface="Calibri"/>
              </a:rPr>
              <a:t>m</a:t>
            </a:r>
            <a:r>
              <a:rPr kumimoji="0" sz="2400" b="0" i="0" u="none" strike="noStrike" kern="1200" cap="none" spc="-15" normalizeH="0" baseline="0" noProof="0" dirty="0">
                <a:ln>
                  <a:noFill/>
                </a:ln>
                <a:solidFill>
                  <a:srgbClr val="000000"/>
                </a:solidFill>
                <a:effectLst/>
                <a:uLnTx/>
                <a:uFillTx/>
                <a:latin typeface="Calibri"/>
                <a:ea typeface="+mn-ea"/>
                <a:cs typeface="Calibri"/>
              </a:rPr>
              <a:t> </a:t>
            </a:r>
            <a:r>
              <a:rPr kumimoji="0" sz="2400" b="0" i="0" u="none" strike="noStrike" kern="1200" cap="none" spc="-5" normalizeH="0" baseline="0" noProof="0" dirty="0">
                <a:ln>
                  <a:noFill/>
                </a:ln>
                <a:solidFill>
                  <a:srgbClr val="000000"/>
                </a:solidFill>
                <a:effectLst/>
                <a:uLnTx/>
                <a:uFillTx/>
                <a:latin typeface="Calibri"/>
                <a:ea typeface="+mn-ea"/>
                <a:cs typeface="Calibri"/>
              </a:rPr>
              <a:t>our </a:t>
            </a:r>
            <a:r>
              <a:rPr kumimoji="0" sz="2400" b="0" i="0" u="none" strike="noStrike" kern="1200" cap="none" spc="0" normalizeH="0" baseline="0" noProof="0" dirty="0">
                <a:ln>
                  <a:noFill/>
                </a:ln>
                <a:solidFill>
                  <a:srgbClr val="000000"/>
                </a:solidFill>
                <a:effectLst/>
                <a:uLnTx/>
                <a:uFillTx/>
                <a:latin typeface="Calibri"/>
                <a:ea typeface="+mn-ea"/>
                <a:cs typeface="Calibri"/>
              </a:rPr>
              <a:t>collaborating</a:t>
            </a:r>
            <a:r>
              <a:rPr kumimoji="0" sz="2400" b="0" i="0" u="none" strike="noStrike" kern="1200" cap="none" spc="-35"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work,</a:t>
            </a:r>
            <a:r>
              <a:rPr kumimoji="0" sz="2400" b="0" i="0" u="none" strike="noStrike" kern="1200" cap="none" spc="-5" normalizeH="0" baseline="0" noProof="0" dirty="0">
                <a:ln>
                  <a:noFill/>
                </a:ln>
                <a:solidFill>
                  <a:srgbClr val="000000"/>
                </a:solidFill>
                <a:effectLst/>
                <a:uLnTx/>
                <a:uFillTx/>
                <a:latin typeface="Calibri"/>
                <a:ea typeface="+mn-ea"/>
                <a:cs typeface="Calibri"/>
              </a:rPr>
              <a:t> </a:t>
            </a:r>
            <a:r>
              <a:rPr kumimoji="0" sz="2400" b="0" i="0" u="none" strike="noStrike" kern="1200" cap="none" spc="-20" normalizeH="0" baseline="0" noProof="0" dirty="0">
                <a:ln>
                  <a:noFill/>
                </a:ln>
                <a:solidFill>
                  <a:srgbClr val="000000"/>
                </a:solidFill>
                <a:effectLst/>
                <a:uLnTx/>
                <a:uFillTx/>
                <a:latin typeface="Calibri"/>
                <a:ea typeface="+mn-ea"/>
                <a:cs typeface="Calibri"/>
              </a:rPr>
              <a:t>namel</a:t>
            </a:r>
            <a:r>
              <a:rPr kumimoji="0" sz="2400" b="0" i="0" u="none" strike="noStrike" kern="1200" cap="none" spc="-15" normalizeH="0" baseline="0" noProof="0" dirty="0">
                <a:ln>
                  <a:noFill/>
                </a:ln>
                <a:solidFill>
                  <a:srgbClr val="000000"/>
                </a:solidFill>
                <a:effectLst/>
                <a:uLnTx/>
                <a:uFillTx/>
                <a:latin typeface="Calibri"/>
                <a:ea typeface="+mn-ea"/>
                <a:cs typeface="Calibri"/>
              </a:rPr>
              <a:t>y </a:t>
            </a:r>
            <a:r>
              <a:rPr kumimoji="0" sz="2400" b="0" i="0" u="none" strike="noStrike" kern="1200" cap="none" spc="-5" normalizeH="0" baseline="0" noProof="0" dirty="0">
                <a:ln>
                  <a:noFill/>
                </a:ln>
                <a:solidFill>
                  <a:srgbClr val="000000"/>
                </a:solidFill>
                <a:effectLst/>
                <a:uLnTx/>
                <a:uFillTx/>
                <a:latin typeface="Calibri"/>
                <a:ea typeface="+mn-ea"/>
                <a:cs typeface="Calibri"/>
              </a:rPr>
              <a:t>Fl</a:t>
            </a:r>
            <a:r>
              <a:rPr kumimoji="0" sz="2400" b="0" i="0" u="none" strike="noStrike" kern="1200" cap="none" spc="5" normalizeH="0" baseline="0" noProof="0" dirty="0">
                <a:ln>
                  <a:noFill/>
                </a:ln>
                <a:solidFill>
                  <a:srgbClr val="000000"/>
                </a:solidFill>
                <a:effectLst/>
                <a:uLnTx/>
                <a:uFillTx/>
                <a:latin typeface="Calibri"/>
                <a:ea typeface="+mn-ea"/>
                <a:cs typeface="Calibri"/>
              </a:rPr>
              <a:t>e</a:t>
            </a:r>
            <a:r>
              <a:rPr kumimoji="0" sz="2400" b="0" i="0" u="none" strike="noStrike" kern="1200" cap="none" spc="-5" normalizeH="0" baseline="0" noProof="0" dirty="0">
                <a:ln>
                  <a:noFill/>
                </a:ln>
                <a:solidFill>
                  <a:srgbClr val="000000"/>
                </a:solidFill>
                <a:effectLst/>
                <a:uLnTx/>
                <a:uFillTx/>
                <a:latin typeface="Calibri"/>
                <a:ea typeface="+mn-ea"/>
                <a:cs typeface="Calibri"/>
              </a:rPr>
              <a:t>xibl</a:t>
            </a:r>
            <a:r>
              <a:rPr kumimoji="0" sz="2400" b="0" i="0" u="none" strike="noStrike" kern="1200" cap="none" spc="0" normalizeH="0" baseline="0" noProof="0" dirty="0">
                <a:ln>
                  <a:noFill/>
                </a:ln>
                <a:solidFill>
                  <a:srgbClr val="000000"/>
                </a:solidFill>
                <a:effectLst/>
                <a:uLnTx/>
                <a:uFillTx/>
                <a:latin typeface="Calibri"/>
                <a:ea typeface="+mn-ea"/>
                <a:cs typeface="Calibri"/>
              </a:rPr>
              <a:t>e</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F</a:t>
            </a:r>
            <a:r>
              <a:rPr kumimoji="0" sz="2400" b="0" i="0" u="none" strike="noStrike" kern="1200" cap="none" spc="-15" normalizeH="0" baseline="0" noProof="0" dirty="0">
                <a:ln>
                  <a:noFill/>
                </a:ln>
                <a:solidFill>
                  <a:srgbClr val="000000"/>
                </a:solidFill>
                <a:effectLst/>
                <a:uLnTx/>
                <a:uFillTx/>
                <a:latin typeface="Calibri"/>
                <a:ea typeface="+mn-ea"/>
                <a:cs typeface="Calibri"/>
              </a:rPr>
              <a:t>a</a:t>
            </a:r>
            <a:r>
              <a:rPr kumimoji="0" sz="2400" b="0" i="0" u="none" strike="noStrike" kern="1200" cap="none" spc="-10" normalizeH="0" baseline="0" noProof="0" dirty="0">
                <a:ln>
                  <a:noFill/>
                </a:ln>
                <a:solidFill>
                  <a:srgbClr val="000000"/>
                </a:solidFill>
                <a:effectLst/>
                <a:uLnTx/>
                <a:uFillTx/>
                <a:latin typeface="Calibri"/>
                <a:ea typeface="+mn-ea"/>
                <a:cs typeface="Calibri"/>
              </a:rPr>
              <a:t>ctory</a:t>
            </a:r>
            <a:r>
              <a:rPr kumimoji="0" sz="2400" b="0" i="0" u="none" strike="noStrike" kern="1200" cap="none" spc="-25"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Pr</a:t>
            </a:r>
            <a:r>
              <a:rPr kumimoji="0" sz="2400" b="0" i="0" u="none" strike="noStrike" kern="1200" cap="none" spc="-25" normalizeH="0" baseline="0" noProof="0" dirty="0">
                <a:ln>
                  <a:noFill/>
                </a:ln>
                <a:solidFill>
                  <a:srgbClr val="000000"/>
                </a:solidFill>
                <a:effectLst/>
                <a:uLnTx/>
                <a:uFillTx/>
                <a:latin typeface="Calibri"/>
                <a:ea typeface="+mn-ea"/>
                <a:cs typeface="Calibri"/>
              </a:rPr>
              <a:t>o</a:t>
            </a:r>
            <a:r>
              <a:rPr kumimoji="0" sz="2400" b="0" i="0" u="none" strike="noStrike" kern="1200" cap="none" spc="-15" normalizeH="0" baseline="0" noProof="0" dirty="0">
                <a:ln>
                  <a:noFill/>
                </a:ln>
                <a:solidFill>
                  <a:srgbClr val="000000"/>
                </a:solidFill>
                <a:effectLst/>
                <a:uLnTx/>
                <a:uFillTx/>
                <a:latin typeface="Calibri"/>
                <a:ea typeface="+mn-ea"/>
                <a:cs typeface="Calibri"/>
              </a:rPr>
              <a:t>j</a:t>
            </a:r>
            <a:r>
              <a:rPr kumimoji="0" sz="2400" b="0" i="0" u="none" strike="noStrike" kern="1200" cap="none" spc="-10" normalizeH="0" baseline="0" noProof="0" dirty="0">
                <a:ln>
                  <a:noFill/>
                </a:ln>
                <a:solidFill>
                  <a:srgbClr val="000000"/>
                </a:solidFill>
                <a:effectLst/>
                <a:uLnTx/>
                <a:uFillTx/>
                <a:latin typeface="Calibri"/>
                <a:ea typeface="+mn-ea"/>
                <a:cs typeface="Calibri"/>
              </a:rPr>
              <a:t>ect </a:t>
            </a:r>
            <a:r>
              <a:rPr kumimoji="0" sz="2400" b="0" i="0" u="none" strike="noStrike" kern="1200" cap="none" spc="-5" normalizeH="0" baseline="0" noProof="0" dirty="0">
                <a:ln>
                  <a:noFill/>
                </a:ln>
                <a:solidFill>
                  <a:srgbClr val="000000"/>
                </a:solidFill>
                <a:effectLst/>
                <a:uLnTx/>
                <a:uFillTx/>
                <a:latin typeface="Calibri"/>
                <a:ea typeface="+mn-ea"/>
                <a:cs typeface="Calibri"/>
              </a:rPr>
              <a:t>(</a:t>
            </a:r>
            <a:r>
              <a:rPr kumimoji="0" sz="2400" b="0" i="0" u="none" strike="noStrike" kern="1200" cap="none" spc="0" normalizeH="0" baseline="0" noProof="0" dirty="0">
                <a:ln>
                  <a:noFill/>
                </a:ln>
                <a:solidFill>
                  <a:srgbClr val="000000"/>
                </a:solidFill>
                <a:effectLst/>
                <a:uLnTx/>
                <a:uFillTx/>
                <a:latin typeface="Calibri"/>
                <a:ea typeface="+mn-ea"/>
                <a:cs typeface="Calibri"/>
              </a:rPr>
              <a:t>F</a:t>
            </a:r>
            <a:r>
              <a:rPr kumimoji="0" sz="2400" b="0" i="0" u="none" strike="noStrike" kern="1200" cap="none" spc="-5" normalizeH="0" baseline="0" noProof="0" dirty="0">
                <a:ln>
                  <a:noFill/>
                </a:ln>
                <a:solidFill>
                  <a:srgbClr val="000000"/>
                </a:solidFill>
                <a:effectLst/>
                <a:uLnTx/>
                <a:uFillTx/>
                <a:latin typeface="Calibri"/>
                <a:ea typeface="+mn-ea"/>
                <a:cs typeface="Calibri"/>
              </a:rPr>
              <a:t>FPJ) sinc</a:t>
            </a:r>
            <a:r>
              <a:rPr kumimoji="0" sz="2400" b="0" i="0" u="none" strike="noStrike" kern="1200" cap="none" spc="0" normalizeH="0" baseline="0" noProof="0" dirty="0">
                <a:ln>
                  <a:noFill/>
                </a:ln>
                <a:solidFill>
                  <a:srgbClr val="000000"/>
                </a:solidFill>
                <a:effectLst/>
                <a:uLnTx/>
                <a:uFillTx/>
                <a:latin typeface="Calibri"/>
                <a:ea typeface="+mn-ea"/>
                <a:cs typeface="Calibri"/>
              </a:rPr>
              <a:t>e</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2</a:t>
            </a:r>
            <a:r>
              <a:rPr kumimoji="0" sz="2400" b="0" i="0" u="none" strike="noStrike" kern="1200" cap="none" spc="-25" normalizeH="0" baseline="0" noProof="0" dirty="0">
                <a:ln>
                  <a:noFill/>
                </a:ln>
                <a:solidFill>
                  <a:srgbClr val="000000"/>
                </a:solidFill>
                <a:effectLst/>
                <a:uLnTx/>
                <a:uFillTx/>
                <a:latin typeface="Calibri"/>
                <a:ea typeface="+mn-ea"/>
                <a:cs typeface="Calibri"/>
              </a:rPr>
              <a:t>0</a:t>
            </a:r>
            <a:r>
              <a:rPr kumimoji="0" sz="2400" b="0" i="0" u="none" strike="noStrike" kern="1200" cap="none" spc="-15" normalizeH="0" baseline="0" noProof="0" dirty="0">
                <a:ln>
                  <a:noFill/>
                </a:ln>
                <a:solidFill>
                  <a:srgbClr val="000000"/>
                </a:solidFill>
                <a:effectLst/>
                <a:uLnTx/>
                <a:uFillTx/>
                <a:latin typeface="Calibri"/>
                <a:ea typeface="+mn-ea"/>
                <a:cs typeface="Calibri"/>
              </a:rPr>
              <a:t>1</a:t>
            </a:r>
            <a:r>
              <a:rPr kumimoji="0" sz="2400" b="0" i="0" u="none" strike="noStrike" kern="1200" cap="none" spc="-25" normalizeH="0" baseline="0" noProof="0" dirty="0">
                <a:ln>
                  <a:noFill/>
                </a:ln>
                <a:solidFill>
                  <a:srgbClr val="000000"/>
                </a:solidFill>
                <a:effectLst/>
                <a:uLnTx/>
                <a:uFillTx/>
                <a:latin typeface="Calibri"/>
                <a:ea typeface="+mn-ea"/>
                <a:cs typeface="Calibri"/>
              </a:rPr>
              <a:t>5</a:t>
            </a:r>
            <a:r>
              <a:rPr kumimoji="0" sz="2400" b="0" i="0" u="none" strike="noStrike" kern="1200" cap="none" spc="0" normalizeH="0" baseline="0" noProof="0" dirty="0">
                <a:ln>
                  <a:noFill/>
                </a:ln>
                <a:solidFill>
                  <a:srgbClr val="000000"/>
                </a:solidFill>
                <a:effectLst/>
                <a:uLnTx/>
                <a:uFillTx/>
                <a:latin typeface="Calibri"/>
                <a:ea typeface="+mn-ea"/>
                <a:cs typeface="Calibri"/>
              </a:rPr>
              <a:t>.</a:t>
            </a:r>
          </a:p>
          <a:p>
            <a:pPr marL="355600" marR="0" lvl="0" indent="-342900" algn="l" defTabSz="914400" rtl="0" eaLnBrk="0" fontAlgn="base" latinLnBrk="0" hangingPunct="0">
              <a:lnSpc>
                <a:spcPct val="100000"/>
              </a:lnSpc>
              <a:spcBef>
                <a:spcPts val="1800"/>
              </a:spcBef>
              <a:spcAft>
                <a:spcPct val="0"/>
              </a:spcAft>
              <a:buClrTx/>
              <a:buSzTx/>
              <a:buFont typeface="Arial"/>
              <a:buChar char="•"/>
              <a:tabLst>
                <a:tab pos="355600" algn="l"/>
              </a:tabLst>
              <a:defRPr/>
            </a:pPr>
            <a:r>
              <a:rPr kumimoji="0" sz="2400" b="0" i="0" u="none" strike="noStrike" kern="1200" cap="none" spc="-5" normalizeH="0" baseline="0" noProof="0" dirty="0">
                <a:ln>
                  <a:noFill/>
                </a:ln>
                <a:solidFill>
                  <a:srgbClr val="000000"/>
                </a:solidFill>
                <a:effectLst/>
                <a:uLnTx/>
                <a:uFillTx/>
                <a:latin typeface="Calibri"/>
                <a:ea typeface="+mn-ea"/>
                <a:cs typeface="Calibri"/>
              </a:rPr>
              <a:t>FFP</a:t>
            </a:r>
            <a:r>
              <a:rPr kumimoji="0" sz="2400" b="0" i="0" u="none" strike="noStrike" kern="1200" cap="none" spc="0" normalizeH="0" baseline="0" noProof="0" dirty="0">
                <a:ln>
                  <a:noFill/>
                </a:ln>
                <a:solidFill>
                  <a:srgbClr val="000000"/>
                </a:solidFill>
                <a:effectLst/>
                <a:uLnTx/>
                <a:uFillTx/>
                <a:latin typeface="Calibri"/>
                <a:ea typeface="+mn-ea"/>
                <a:cs typeface="Calibri"/>
              </a:rPr>
              <a:t>J</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20" normalizeH="0" baseline="0" noProof="0" dirty="0">
                <a:ln>
                  <a:noFill/>
                </a:ln>
                <a:solidFill>
                  <a:srgbClr val="000000"/>
                </a:solidFill>
                <a:effectLst/>
                <a:uLnTx/>
                <a:uFillTx/>
                <a:latin typeface="Calibri"/>
                <a:ea typeface="+mn-ea"/>
                <a:cs typeface="Calibri"/>
              </a:rPr>
              <a:t>me</a:t>
            </a:r>
            <a:r>
              <a:rPr kumimoji="0" sz="2400" b="0" i="0" u="none" strike="noStrike" kern="1200" cap="none" spc="-15" normalizeH="0" baseline="0" noProof="0" dirty="0">
                <a:ln>
                  <a:noFill/>
                </a:ln>
                <a:solidFill>
                  <a:srgbClr val="000000"/>
                </a:solidFill>
                <a:effectLst/>
                <a:uLnTx/>
                <a:uFillTx/>
                <a:latin typeface="Calibri"/>
                <a:ea typeface="+mn-ea"/>
                <a:cs typeface="Calibri"/>
              </a:rPr>
              <a:t>m</a:t>
            </a:r>
            <a:r>
              <a:rPr kumimoji="0" sz="2400" b="0" i="0" u="none" strike="noStrike" kern="1200" cap="none" spc="-20" normalizeH="0" baseline="0" noProof="0" dirty="0">
                <a:ln>
                  <a:noFill/>
                </a:ln>
                <a:solidFill>
                  <a:srgbClr val="000000"/>
                </a:solidFill>
                <a:effectLst/>
                <a:uLnTx/>
                <a:uFillTx/>
                <a:latin typeface="Calibri"/>
                <a:ea typeface="+mn-ea"/>
                <a:cs typeface="Calibri"/>
              </a:rPr>
              <a:t>be</a:t>
            </a:r>
            <a:r>
              <a:rPr kumimoji="0" sz="2400" b="0" i="0" u="none" strike="noStrike" kern="1200" cap="none" spc="-5" normalizeH="0" baseline="0" noProof="0" dirty="0">
                <a:ln>
                  <a:noFill/>
                </a:ln>
                <a:solidFill>
                  <a:srgbClr val="000000"/>
                </a:solidFill>
                <a:effectLst/>
                <a:uLnTx/>
                <a:uFillTx/>
                <a:latin typeface="Calibri"/>
                <a:ea typeface="+mn-ea"/>
                <a:cs typeface="Calibri"/>
              </a:rPr>
              <a:t>r</a:t>
            </a:r>
            <a:r>
              <a:rPr kumimoji="0" sz="2400" b="0" i="0" u="none" strike="noStrike" kern="1200" cap="none" spc="-15" normalizeH="0" baseline="0" noProof="0" dirty="0">
                <a:ln>
                  <a:noFill/>
                </a:ln>
                <a:solidFill>
                  <a:srgbClr val="000000"/>
                </a:solidFill>
                <a:effectLst/>
                <a:uLnTx/>
                <a:uFillTx/>
                <a:latin typeface="Calibri"/>
                <a:ea typeface="+mn-ea"/>
                <a:cs typeface="Calibri"/>
              </a:rPr>
              <a:t>s:</a:t>
            </a:r>
            <a:endParaRPr kumimoji="0" sz="2400" b="0" i="0" u="none" strike="noStrike" kern="1200" cap="none" spc="0" normalizeH="0" baseline="0" noProof="0" dirty="0">
              <a:ln>
                <a:noFill/>
              </a:ln>
              <a:solidFill>
                <a:srgbClr val="000000"/>
              </a:solidFill>
              <a:effectLst/>
              <a:uLnTx/>
              <a:uFillTx/>
              <a:latin typeface="Calibri"/>
              <a:ea typeface="+mn-ea"/>
              <a:cs typeface="Calibri"/>
            </a:endParaRPr>
          </a:p>
          <a:p>
            <a:pPr marL="355600" marR="396875" lvl="0" indent="0" algn="l" defTabSz="914400" rtl="0" eaLnBrk="0" fontAlgn="base" latinLnBrk="0" hangingPunct="0">
              <a:lnSpc>
                <a:spcPct val="100000"/>
              </a:lnSpc>
              <a:spcBef>
                <a:spcPct val="0"/>
              </a:spcBef>
              <a:spcAft>
                <a:spcPct val="0"/>
              </a:spcAft>
              <a:buClrTx/>
              <a:buSzTx/>
              <a:buFontTx/>
              <a:buNone/>
              <a:tabLst/>
              <a:defRPr/>
            </a:pPr>
            <a:r>
              <a:rPr kumimoji="0" sz="2400" b="0" i="0" u="none" strike="noStrike" kern="1200" cap="none" spc="-20" normalizeH="0" baseline="0" noProof="0" dirty="0">
                <a:ln>
                  <a:noFill/>
                </a:ln>
                <a:solidFill>
                  <a:srgbClr val="000000"/>
                </a:solidFill>
                <a:effectLst/>
                <a:uLnTx/>
                <a:uFillTx/>
                <a:latin typeface="Calibri"/>
                <a:ea typeface="+mn-ea"/>
                <a:cs typeface="Calibri"/>
              </a:rPr>
              <a:t>NI</a:t>
            </a:r>
            <a:r>
              <a:rPr kumimoji="0" sz="2400" b="0" i="0" u="none" strike="noStrike" kern="1200" cap="none" spc="-5" normalizeH="0" baseline="0" noProof="0" dirty="0">
                <a:ln>
                  <a:noFill/>
                </a:ln>
                <a:solidFill>
                  <a:srgbClr val="000000"/>
                </a:solidFill>
                <a:effectLst/>
                <a:uLnTx/>
                <a:uFillTx/>
                <a:latin typeface="Calibri"/>
                <a:ea typeface="+mn-ea"/>
                <a:cs typeface="Calibri"/>
              </a:rPr>
              <a:t>CT</a:t>
            </a:r>
            <a:r>
              <a:rPr kumimoji="0" sz="2400" b="0" i="0" u="none" strike="noStrike" kern="1200" cap="none" spc="0" normalizeH="0" baseline="0" noProof="0" dirty="0">
                <a:ln>
                  <a:noFill/>
                </a:ln>
                <a:solidFill>
                  <a:srgbClr val="000000"/>
                </a:solidFill>
                <a:effectLst/>
                <a:uLnTx/>
                <a:uFillTx/>
                <a:latin typeface="Calibri"/>
                <a:ea typeface="+mn-ea"/>
                <a:cs typeface="Calibri"/>
              </a:rPr>
              <a:t>, </a:t>
            </a:r>
            <a:r>
              <a:rPr kumimoji="0" sz="2400" b="0" i="0" u="none" strike="noStrike" kern="1200" cap="none" spc="-10" normalizeH="0" baseline="0" noProof="0" dirty="0">
                <a:ln>
                  <a:noFill/>
                </a:ln>
                <a:solidFill>
                  <a:srgbClr val="000000"/>
                </a:solidFill>
                <a:effectLst/>
                <a:uLnTx/>
                <a:uFillTx/>
                <a:latin typeface="Calibri"/>
                <a:ea typeface="+mn-ea"/>
                <a:cs typeface="Calibri"/>
              </a:rPr>
              <a:t>O</a:t>
            </a:r>
            <a:r>
              <a:rPr kumimoji="0" sz="2400" b="0" i="0" u="none" strike="noStrike" kern="1200" cap="none" spc="-15" normalizeH="0" baseline="0" noProof="0" dirty="0">
                <a:ln>
                  <a:noFill/>
                </a:ln>
                <a:solidFill>
                  <a:srgbClr val="000000"/>
                </a:solidFill>
                <a:effectLst/>
                <a:uLnTx/>
                <a:uFillTx/>
                <a:latin typeface="Calibri"/>
                <a:ea typeface="+mn-ea"/>
                <a:cs typeface="Calibri"/>
              </a:rPr>
              <a:t>MRON,</a:t>
            </a:r>
            <a:r>
              <a:rPr kumimoji="0" sz="2400" b="0" i="0" u="none" strike="noStrike" kern="1200" cap="none" spc="0"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A</a:t>
            </a:r>
            <a:r>
              <a:rPr kumimoji="0" sz="2400" b="0" i="0" u="none" strike="noStrike" kern="1200" cap="none" spc="-25" normalizeH="0" baseline="0" noProof="0" dirty="0">
                <a:ln>
                  <a:noFill/>
                </a:ln>
                <a:solidFill>
                  <a:srgbClr val="000000"/>
                </a:solidFill>
                <a:effectLst/>
                <a:uLnTx/>
                <a:uFillTx/>
                <a:latin typeface="Calibri"/>
                <a:ea typeface="+mn-ea"/>
                <a:cs typeface="Calibri"/>
              </a:rPr>
              <a:t>T</a:t>
            </a:r>
            <a:r>
              <a:rPr kumimoji="0" sz="2400" b="0" i="0" u="none" strike="noStrike" kern="1200" cap="none" spc="-10" normalizeH="0" baseline="0" noProof="0" dirty="0">
                <a:ln>
                  <a:noFill/>
                </a:ln>
                <a:solidFill>
                  <a:srgbClr val="000000"/>
                </a:solidFill>
                <a:effectLst/>
                <a:uLnTx/>
                <a:uFillTx/>
                <a:latin typeface="Calibri"/>
                <a:ea typeface="+mn-ea"/>
                <a:cs typeface="Calibri"/>
              </a:rPr>
              <a:t>R,</a:t>
            </a:r>
            <a:r>
              <a:rPr kumimoji="0" sz="2400" b="0" i="0" u="none" strike="noStrike" kern="1200" cap="none" spc="0"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NEC, NEC </a:t>
            </a:r>
            <a:r>
              <a:rPr kumimoji="0" sz="2400" b="0" i="0" u="none" strike="noStrike" kern="1200" cap="none" spc="-5" normalizeH="0" baseline="0" noProof="0" dirty="0">
                <a:ln>
                  <a:noFill/>
                </a:ln>
                <a:solidFill>
                  <a:srgbClr val="000000"/>
                </a:solidFill>
                <a:effectLst/>
                <a:uLnTx/>
                <a:uFillTx/>
                <a:latin typeface="Calibri"/>
                <a:ea typeface="+mn-ea"/>
                <a:cs typeface="Calibri"/>
              </a:rPr>
              <a:t>Communi</a:t>
            </a:r>
            <a:r>
              <a:rPr kumimoji="0" sz="2400" b="0" i="0" u="none" strike="noStrike" kern="1200" cap="none" spc="5" normalizeH="0" baseline="0" noProof="0" dirty="0">
                <a:ln>
                  <a:noFill/>
                </a:ln>
                <a:solidFill>
                  <a:srgbClr val="000000"/>
                </a:solidFill>
                <a:effectLst/>
                <a:uLnTx/>
                <a:uFillTx/>
                <a:latin typeface="Calibri"/>
                <a:ea typeface="+mn-ea"/>
                <a:cs typeface="Calibri"/>
              </a:rPr>
              <a:t>c</a:t>
            </a:r>
            <a:r>
              <a:rPr kumimoji="0" sz="2400" b="0" i="0" u="none" strike="noStrike" kern="1200" cap="none" spc="0" normalizeH="0" baseline="0" noProof="0" dirty="0">
                <a:ln>
                  <a:noFill/>
                </a:ln>
                <a:solidFill>
                  <a:srgbClr val="000000"/>
                </a:solidFill>
                <a:effectLst/>
                <a:uLnTx/>
                <a:uFillTx/>
                <a:latin typeface="Calibri"/>
                <a:ea typeface="+mn-ea"/>
                <a:cs typeface="Calibri"/>
              </a:rPr>
              <a:t>ation</a:t>
            </a:r>
            <a:r>
              <a:rPr kumimoji="0" sz="2400" b="0" i="0" u="none" strike="noStrike" kern="1200" cap="none" spc="-45" normalizeH="0" baseline="0" noProof="0" dirty="0">
                <a:ln>
                  <a:noFill/>
                </a:ln>
                <a:solidFill>
                  <a:srgbClr val="000000"/>
                </a:solidFill>
                <a:effectLst/>
                <a:uLnTx/>
                <a:uFillTx/>
                <a:latin typeface="Calibri"/>
                <a:ea typeface="+mn-ea"/>
                <a:cs typeface="Calibri"/>
              </a:rPr>
              <a:t> </a:t>
            </a:r>
            <a:r>
              <a:rPr kumimoji="0" sz="2400" b="0" i="0" u="none" strike="noStrike" kern="1200" cap="none" spc="-5" normalizeH="0" baseline="0" noProof="0" dirty="0">
                <a:ln>
                  <a:noFill/>
                </a:ln>
                <a:solidFill>
                  <a:srgbClr val="000000"/>
                </a:solidFill>
                <a:effectLst/>
                <a:uLnTx/>
                <a:uFillTx/>
                <a:latin typeface="Calibri"/>
                <a:ea typeface="+mn-ea"/>
                <a:cs typeface="Calibri"/>
              </a:rPr>
              <a:t>S</a:t>
            </a:r>
            <a:r>
              <a:rPr kumimoji="0" sz="2400" b="0" i="0" u="none" strike="noStrike" kern="1200" cap="none" spc="5" normalizeH="0" baseline="0" noProof="0" dirty="0">
                <a:ln>
                  <a:noFill/>
                </a:ln>
                <a:solidFill>
                  <a:srgbClr val="000000"/>
                </a:solidFill>
                <a:effectLst/>
                <a:uLnTx/>
                <a:uFillTx/>
                <a:latin typeface="Calibri"/>
                <a:ea typeface="+mn-ea"/>
                <a:cs typeface="Calibri"/>
              </a:rPr>
              <a:t>y</a:t>
            </a:r>
            <a:r>
              <a:rPr kumimoji="0" sz="2400" b="0" i="0" u="none" strike="noStrike" kern="1200" cap="none" spc="-20" normalizeH="0" baseline="0" noProof="0" dirty="0">
                <a:ln>
                  <a:noFill/>
                </a:ln>
                <a:solidFill>
                  <a:srgbClr val="000000"/>
                </a:solidFill>
                <a:effectLst/>
                <a:uLnTx/>
                <a:uFillTx/>
                <a:latin typeface="Calibri"/>
                <a:ea typeface="+mn-ea"/>
                <a:cs typeface="Calibri"/>
              </a:rPr>
              <a:t>stems,</a:t>
            </a:r>
            <a:r>
              <a:rPr kumimoji="0" sz="2400" b="0" i="0" u="none" strike="noStrike" kern="1200" cap="none" spc="-15" normalizeH="0" baseline="0" noProof="0" dirty="0">
                <a:ln>
                  <a:noFill/>
                </a:ln>
                <a:solidFill>
                  <a:srgbClr val="000000"/>
                </a:solidFill>
                <a:effectLst/>
                <a:uLnTx/>
                <a:uFillTx/>
                <a:latin typeface="Calibri"/>
                <a:ea typeface="+mn-ea"/>
                <a:cs typeface="Calibri"/>
              </a:rPr>
              <a:t> </a:t>
            </a:r>
            <a:r>
              <a:rPr kumimoji="0" sz="2400" b="0" i="0" u="none" strike="noStrike" kern="1200" cap="none" spc="-5" normalizeH="0" baseline="0" noProof="0" dirty="0">
                <a:ln>
                  <a:noFill/>
                </a:ln>
                <a:solidFill>
                  <a:srgbClr val="000000"/>
                </a:solidFill>
                <a:effectLst/>
                <a:uLnTx/>
                <a:uFillTx/>
                <a:latin typeface="Calibri"/>
                <a:ea typeface="+mn-ea"/>
                <a:cs typeface="Calibri"/>
              </a:rPr>
              <a:t>Fujitsu</a:t>
            </a:r>
            <a:r>
              <a:rPr kumimoji="0" sz="2400" b="0" i="0" u="none" strike="noStrike" kern="1200" cap="none" spc="0" normalizeH="0" baseline="0" noProof="0" dirty="0">
                <a:ln>
                  <a:noFill/>
                </a:ln>
                <a:solidFill>
                  <a:srgbClr val="000000"/>
                </a:solidFill>
                <a:effectLst/>
                <a:uLnTx/>
                <a:uFillTx/>
                <a:latin typeface="Calibri"/>
                <a:ea typeface="+mn-ea"/>
                <a:cs typeface="Calibri"/>
              </a:rPr>
              <a:t>, </a:t>
            </a:r>
            <a:r>
              <a:rPr kumimoji="0" sz="2400" b="0" i="0" u="none" strike="noStrike" kern="1200" cap="none" spc="-5" normalizeH="0" baseline="0" noProof="0" dirty="0">
                <a:ln>
                  <a:noFill/>
                </a:ln>
                <a:solidFill>
                  <a:srgbClr val="000000"/>
                </a:solidFill>
                <a:effectLst/>
                <a:uLnTx/>
                <a:uFillTx/>
                <a:latin typeface="Calibri"/>
                <a:ea typeface="+mn-ea"/>
                <a:cs typeface="Calibri"/>
              </a:rPr>
              <a:t>Fujits</a:t>
            </a:r>
            <a:r>
              <a:rPr kumimoji="0" sz="2400" b="0" i="0" u="none" strike="noStrike" kern="1200" cap="none" spc="0" normalizeH="0" baseline="0" noProof="0" dirty="0">
                <a:ln>
                  <a:noFill/>
                </a:ln>
                <a:solidFill>
                  <a:srgbClr val="000000"/>
                </a:solidFill>
                <a:effectLst/>
                <a:uLnTx/>
                <a:uFillTx/>
                <a:latin typeface="Calibri"/>
                <a:ea typeface="+mn-ea"/>
                <a:cs typeface="Calibri"/>
              </a:rPr>
              <a:t>u</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15" normalizeH="0" baseline="0" noProof="0" dirty="0">
                <a:ln>
                  <a:noFill/>
                </a:ln>
                <a:solidFill>
                  <a:srgbClr val="000000"/>
                </a:solidFill>
                <a:effectLst/>
                <a:uLnTx/>
                <a:uFillTx/>
                <a:latin typeface="Calibri"/>
                <a:ea typeface="+mn-ea"/>
                <a:cs typeface="Calibri"/>
              </a:rPr>
              <a:t>KCN,</a:t>
            </a:r>
            <a:r>
              <a:rPr kumimoji="0" sz="2400" b="0" i="0" u="none" strike="noStrike" kern="1200" cap="none" spc="-20"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Mobile </a:t>
            </a:r>
            <a:r>
              <a:rPr kumimoji="0" sz="2400" b="0" i="0" u="none" strike="noStrike" kern="1200" cap="none" spc="-10" normalizeH="0" baseline="0" noProof="0" dirty="0">
                <a:ln>
                  <a:noFill/>
                </a:ln>
                <a:solidFill>
                  <a:srgbClr val="000000"/>
                </a:solidFill>
                <a:effectLst/>
                <a:uLnTx/>
                <a:uFillTx/>
                <a:latin typeface="Calibri"/>
                <a:ea typeface="+mn-ea"/>
                <a:cs typeface="Calibri"/>
              </a:rPr>
              <a:t>T</a:t>
            </a:r>
            <a:r>
              <a:rPr kumimoji="0" sz="2400" b="0" i="0" u="none" strike="noStrike" kern="1200" cap="none" spc="-15" normalizeH="0" baseline="0" noProof="0" dirty="0">
                <a:ln>
                  <a:noFill/>
                </a:ln>
                <a:solidFill>
                  <a:srgbClr val="000000"/>
                </a:solidFill>
                <a:effectLst/>
                <a:uLnTx/>
                <a:uFillTx/>
                <a:latin typeface="Calibri"/>
                <a:ea typeface="+mn-ea"/>
                <a:cs typeface="Calibri"/>
              </a:rPr>
              <a:t>e</a:t>
            </a:r>
            <a:r>
              <a:rPr kumimoji="0" sz="2400" b="0" i="0" u="none" strike="noStrike" kern="1200" cap="none" spc="-10" normalizeH="0" baseline="0" noProof="0" dirty="0">
                <a:ln>
                  <a:noFill/>
                </a:ln>
                <a:solidFill>
                  <a:srgbClr val="000000"/>
                </a:solidFill>
                <a:effectLst/>
                <a:uLnTx/>
                <a:uFillTx/>
                <a:latin typeface="Calibri"/>
                <a:ea typeface="+mn-ea"/>
                <a:cs typeface="Calibri"/>
              </a:rPr>
              <a:t>c</a:t>
            </a:r>
            <a:r>
              <a:rPr kumimoji="0" sz="2400" b="0" i="0" u="none" strike="noStrike" kern="1200" cap="none" spc="-5" normalizeH="0" baseline="0" noProof="0" dirty="0">
                <a:ln>
                  <a:noFill/>
                </a:ln>
                <a:solidFill>
                  <a:srgbClr val="000000"/>
                </a:solidFill>
                <a:effectLst/>
                <a:uLnTx/>
                <a:uFillTx/>
                <a:latin typeface="Calibri"/>
                <a:ea typeface="+mn-ea"/>
                <a:cs typeface="Calibri"/>
              </a:rPr>
              <a:t>hno</a:t>
            </a:r>
            <a:r>
              <a:rPr kumimoji="0" sz="2400" b="0" i="0" u="none" strike="noStrike" kern="1200" cap="none" spc="0" normalizeH="0" baseline="0" noProof="0" dirty="0">
                <a:ln>
                  <a:noFill/>
                </a:ln>
                <a:solidFill>
                  <a:srgbClr val="000000"/>
                </a:solidFill>
                <a:effectLst/>
                <a:uLnTx/>
                <a:uFillTx/>
                <a:latin typeface="Calibri"/>
                <a:ea typeface="+mn-ea"/>
                <a:cs typeface="Calibri"/>
              </a:rPr>
              <a:t>,</a:t>
            </a:r>
            <a:r>
              <a:rPr kumimoji="0" sz="2400" b="0" i="0" u="none" strike="noStrike" kern="1200" cap="none" spc="15" normalizeH="0" baseline="0" noProof="0" dirty="0">
                <a:ln>
                  <a:noFill/>
                </a:ln>
                <a:solidFill>
                  <a:srgbClr val="000000"/>
                </a:solidFill>
                <a:effectLst/>
                <a:uLnTx/>
                <a:uFillTx/>
                <a:latin typeface="Calibri"/>
                <a:ea typeface="+mn-ea"/>
                <a:cs typeface="Calibri"/>
              </a:rPr>
              <a:t> </a:t>
            </a:r>
            <a:r>
              <a:rPr kumimoji="0" sz="2400" b="0" i="0" u="none" strike="noStrike" kern="1200" cap="none" spc="-5" normalizeH="0" baseline="0" noProof="0" dirty="0">
                <a:ln>
                  <a:noFill/>
                </a:ln>
                <a:solidFill>
                  <a:srgbClr val="000000"/>
                </a:solidFill>
                <a:effectLst/>
                <a:uLnTx/>
                <a:uFillTx/>
                <a:latin typeface="Calibri"/>
                <a:ea typeface="+mn-ea"/>
                <a:cs typeface="Calibri"/>
              </a:rPr>
              <a:t>San</a:t>
            </a:r>
            <a:r>
              <a:rPr kumimoji="0" sz="2400" b="0" i="0" u="none" strike="noStrike" kern="1200" cap="none" spc="5" normalizeH="0" baseline="0" noProof="0" dirty="0">
                <a:ln>
                  <a:noFill/>
                </a:ln>
                <a:solidFill>
                  <a:srgbClr val="000000"/>
                </a:solidFill>
                <a:effectLst/>
                <a:uLnTx/>
                <a:uFillTx/>
                <a:latin typeface="Calibri"/>
                <a:ea typeface="+mn-ea"/>
                <a:cs typeface="Calibri"/>
              </a:rPr>
              <a:t>r</a:t>
            </a:r>
            <a:r>
              <a:rPr kumimoji="0" sz="2400" b="0" i="0" u="none" strike="noStrike" kern="1200" cap="none" spc="0" normalizeH="0" baseline="0" noProof="0" dirty="0">
                <a:ln>
                  <a:noFill/>
                </a:ln>
                <a:solidFill>
                  <a:srgbClr val="000000"/>
                </a:solidFill>
                <a:effectLst/>
                <a:uLnTx/>
                <a:uFillTx/>
                <a:latin typeface="Calibri"/>
                <a:ea typeface="+mn-ea"/>
                <a:cs typeface="Calibri"/>
              </a:rPr>
              <a:t>itz</a:t>
            </a:r>
            <a:r>
              <a:rPr kumimoji="0" sz="2400" b="0" i="0" u="none" strike="noStrike" kern="1200" cap="none" spc="-15"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Automation, </a:t>
            </a:r>
            <a:r>
              <a:rPr kumimoji="0" sz="2400" b="0" i="0" u="none" strike="noStrike" kern="1200" cap="none" spc="-15" normalizeH="0" baseline="0" noProof="0" dirty="0">
                <a:ln>
                  <a:noFill/>
                </a:ln>
                <a:solidFill>
                  <a:srgbClr val="000000"/>
                </a:solidFill>
                <a:effectLst/>
                <a:uLnTx/>
                <a:uFillTx/>
                <a:latin typeface="Calibri"/>
                <a:ea typeface="+mn-ea"/>
                <a:cs typeface="Calibri"/>
              </a:rPr>
              <a:t>Murata</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20" normalizeH="0" baseline="0" noProof="0" dirty="0">
                <a:ln>
                  <a:noFill/>
                </a:ln>
                <a:solidFill>
                  <a:srgbClr val="000000"/>
                </a:solidFill>
                <a:effectLst/>
                <a:uLnTx/>
                <a:uFillTx/>
                <a:latin typeface="Calibri"/>
                <a:ea typeface="+mn-ea"/>
                <a:cs typeface="Calibri"/>
              </a:rPr>
              <a:t>Ma</a:t>
            </a:r>
            <a:r>
              <a:rPr kumimoji="0" sz="2400" b="0" i="0" u="none" strike="noStrike" kern="1200" cap="none" spc="-10" normalizeH="0" baseline="0" noProof="0" dirty="0">
                <a:ln>
                  <a:noFill/>
                </a:ln>
                <a:solidFill>
                  <a:srgbClr val="000000"/>
                </a:solidFill>
                <a:effectLst/>
                <a:uLnTx/>
                <a:uFillTx/>
                <a:latin typeface="Calibri"/>
                <a:ea typeface="+mn-ea"/>
                <a:cs typeface="Calibri"/>
              </a:rPr>
              <a:t>c</a:t>
            </a:r>
            <a:r>
              <a:rPr kumimoji="0" sz="2400" b="0" i="0" u="none" strike="noStrike" kern="1200" cap="none" spc="-5" normalizeH="0" baseline="0" noProof="0" dirty="0">
                <a:ln>
                  <a:noFill/>
                </a:ln>
                <a:solidFill>
                  <a:srgbClr val="000000"/>
                </a:solidFill>
                <a:effectLst/>
                <a:uLnTx/>
                <a:uFillTx/>
                <a:latin typeface="Calibri"/>
                <a:ea typeface="+mn-ea"/>
                <a:cs typeface="Calibri"/>
              </a:rPr>
              <a:t>hine</a:t>
            </a:r>
            <a:r>
              <a:rPr kumimoji="0" sz="2400" b="0" i="0" u="none" strike="noStrike" kern="1200" cap="none" spc="5" normalizeH="0" baseline="0" noProof="0" dirty="0">
                <a:ln>
                  <a:noFill/>
                </a:ln>
                <a:solidFill>
                  <a:srgbClr val="000000"/>
                </a:solidFill>
                <a:effectLst/>
                <a:uLnTx/>
                <a:uFillTx/>
                <a:latin typeface="Calibri"/>
                <a:ea typeface="+mn-ea"/>
                <a:cs typeface="Calibri"/>
              </a:rPr>
              <a:t>r</a:t>
            </a:r>
            <a:r>
              <a:rPr kumimoji="0" sz="2400" b="0" i="0" u="none" strike="noStrike" kern="1200" cap="none" spc="-15" normalizeH="0" baseline="0" noProof="0" dirty="0">
                <a:ln>
                  <a:noFill/>
                </a:ln>
                <a:solidFill>
                  <a:srgbClr val="000000"/>
                </a:solidFill>
                <a:effectLst/>
                <a:uLnTx/>
                <a:uFillTx/>
                <a:latin typeface="Calibri"/>
                <a:ea typeface="+mn-ea"/>
                <a:cs typeface="Calibri"/>
              </a:rPr>
              <a:t>y</a:t>
            </a:r>
            <a:endParaRPr kumimoji="0" sz="2400" b="0" i="0" u="none" strike="noStrike" kern="1200" cap="none" spc="0" normalizeH="0" baseline="0" noProof="0" dirty="0">
              <a:ln>
                <a:noFill/>
              </a:ln>
              <a:solidFill>
                <a:srgbClr val="000000"/>
              </a:solidFill>
              <a:effectLst/>
              <a:uLnTx/>
              <a:uFillTx/>
              <a:latin typeface="Calibri"/>
              <a:ea typeface="+mn-ea"/>
              <a:cs typeface="Calibri"/>
            </a:endParaRPr>
          </a:p>
          <a:p>
            <a:pPr marL="355600" marR="0" lvl="0" indent="-342900" algn="l" defTabSz="914400" rtl="0" eaLnBrk="0" fontAlgn="base" latinLnBrk="0" hangingPunct="0">
              <a:lnSpc>
                <a:spcPct val="100000"/>
              </a:lnSpc>
              <a:spcBef>
                <a:spcPts val="1800"/>
              </a:spcBef>
              <a:spcAft>
                <a:spcPct val="0"/>
              </a:spcAft>
              <a:buClrTx/>
              <a:buSzTx/>
              <a:buFont typeface="Arial"/>
              <a:buChar char="•"/>
              <a:tabLst>
                <a:tab pos="355600" algn="l"/>
              </a:tabLst>
              <a:defRPr/>
            </a:pPr>
            <a:r>
              <a:rPr kumimoji="0" sz="2400" b="0" i="0" u="none" strike="noStrike" kern="1200" cap="none" spc="-5" normalizeH="0" baseline="0" noProof="0" dirty="0">
                <a:ln>
                  <a:noFill/>
                </a:ln>
                <a:solidFill>
                  <a:srgbClr val="000000"/>
                </a:solidFill>
                <a:effectLst/>
                <a:uLnTx/>
                <a:uFillTx/>
                <a:latin typeface="Calibri"/>
                <a:ea typeface="+mn-ea"/>
                <a:cs typeface="Calibri"/>
              </a:rPr>
              <a:t>FFP</a:t>
            </a:r>
            <a:r>
              <a:rPr kumimoji="0" sz="2400" b="0" i="0" u="none" strike="noStrike" kern="1200" cap="none" spc="0" normalizeH="0" baseline="0" noProof="0" dirty="0">
                <a:ln>
                  <a:noFill/>
                </a:ln>
                <a:solidFill>
                  <a:srgbClr val="000000"/>
                </a:solidFill>
                <a:effectLst/>
                <a:uLnTx/>
                <a:uFillTx/>
                <a:latin typeface="Calibri"/>
                <a:ea typeface="+mn-ea"/>
                <a:cs typeface="Calibri"/>
              </a:rPr>
              <a:t>J</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20" normalizeH="0" baseline="0" noProof="0" dirty="0">
                <a:ln>
                  <a:noFill/>
                </a:ln>
                <a:solidFill>
                  <a:srgbClr val="000000"/>
                </a:solidFill>
                <a:effectLst/>
                <a:uLnTx/>
                <a:uFillTx/>
                <a:latin typeface="Calibri"/>
                <a:ea typeface="+mn-ea"/>
                <a:cs typeface="Calibri"/>
              </a:rPr>
              <a:t>partn</a:t>
            </a:r>
            <a:r>
              <a:rPr kumimoji="0" sz="2400" b="0" i="0" u="none" strike="noStrike" kern="1200" cap="none" spc="-5" normalizeH="0" baseline="0" noProof="0" dirty="0">
                <a:ln>
                  <a:noFill/>
                </a:ln>
                <a:solidFill>
                  <a:srgbClr val="000000"/>
                </a:solidFill>
                <a:effectLst/>
                <a:uLnTx/>
                <a:uFillTx/>
                <a:latin typeface="Calibri"/>
                <a:ea typeface="+mn-ea"/>
                <a:cs typeface="Calibri"/>
              </a:rPr>
              <a:t>e</a:t>
            </a:r>
            <a:r>
              <a:rPr kumimoji="0" sz="2400" b="0" i="0" u="none" strike="noStrike" kern="1200" cap="none" spc="-10" normalizeH="0" baseline="0" noProof="0" dirty="0">
                <a:ln>
                  <a:noFill/>
                </a:ln>
                <a:solidFill>
                  <a:srgbClr val="000000"/>
                </a:solidFill>
                <a:effectLst/>
                <a:uLnTx/>
                <a:uFillTx/>
                <a:latin typeface="Calibri"/>
                <a:ea typeface="+mn-ea"/>
                <a:cs typeface="Calibri"/>
              </a:rPr>
              <a:t>rs:</a:t>
            </a:r>
            <a:endParaRPr kumimoji="0" sz="2400" b="0" i="0" u="none" strike="noStrike" kern="1200" cap="none" spc="0" normalizeH="0" baseline="0" noProof="0" dirty="0">
              <a:ln>
                <a:noFill/>
              </a:ln>
              <a:solidFill>
                <a:srgbClr val="000000"/>
              </a:solidFill>
              <a:effectLst/>
              <a:uLnTx/>
              <a:uFillTx/>
              <a:latin typeface="Calibri"/>
              <a:ea typeface="+mn-ea"/>
              <a:cs typeface="Calibri"/>
            </a:endParaRPr>
          </a:p>
          <a:p>
            <a:pPr marL="424180" marR="0" lvl="0" indent="0" algn="l" defTabSz="914400" rtl="0" eaLnBrk="0" fontAlgn="base" latinLnBrk="0" hangingPunct="0">
              <a:lnSpc>
                <a:spcPct val="100000"/>
              </a:lnSpc>
              <a:spcBef>
                <a:spcPct val="0"/>
              </a:spcBef>
              <a:spcAft>
                <a:spcPct val="0"/>
              </a:spcAft>
              <a:buClrTx/>
              <a:buSzTx/>
              <a:buFontTx/>
              <a:buNone/>
              <a:tabLst/>
              <a:defRPr/>
            </a:pPr>
            <a:r>
              <a:rPr kumimoji="0" sz="2400" b="0" i="0" u="none" strike="noStrike" kern="1200" cap="none" spc="-15" normalizeH="0" baseline="0" noProof="0" dirty="0">
                <a:ln>
                  <a:noFill/>
                </a:ln>
                <a:solidFill>
                  <a:srgbClr val="000000"/>
                </a:solidFill>
                <a:effectLst/>
                <a:uLnTx/>
                <a:uFillTx/>
                <a:latin typeface="Calibri"/>
                <a:ea typeface="+mn-ea"/>
                <a:cs typeface="Calibri"/>
              </a:rPr>
              <a:t>7</a:t>
            </a:r>
            <a:r>
              <a:rPr kumimoji="0" sz="2400" b="0" i="0" u="none" strike="noStrike" kern="1200" cap="none" spc="-5" normalizeH="0" baseline="0" noProof="0" dirty="0">
                <a:ln>
                  <a:noFill/>
                </a:ln>
                <a:solidFill>
                  <a:srgbClr val="000000"/>
                </a:solidFill>
                <a:effectLst/>
                <a:uLnTx/>
                <a:uFillTx/>
                <a:latin typeface="Calibri"/>
                <a:ea typeface="+mn-ea"/>
                <a:cs typeface="Calibri"/>
              </a:rPr>
              <a:t> fa</a:t>
            </a:r>
            <a:r>
              <a:rPr kumimoji="0" sz="2400" b="0" i="0" u="none" strike="noStrike" kern="1200" cap="none" spc="5" normalizeH="0" baseline="0" noProof="0" dirty="0">
                <a:ln>
                  <a:noFill/>
                </a:ln>
                <a:solidFill>
                  <a:srgbClr val="000000"/>
                </a:solidFill>
                <a:effectLst/>
                <a:uLnTx/>
                <a:uFillTx/>
                <a:latin typeface="Calibri"/>
                <a:ea typeface="+mn-ea"/>
                <a:cs typeface="Calibri"/>
              </a:rPr>
              <a:t>c</a:t>
            </a:r>
            <a:r>
              <a:rPr kumimoji="0" sz="2400" b="0" i="0" u="none" strike="noStrike" kern="1200" cap="none" spc="0" normalizeH="0" baseline="0" noProof="0" dirty="0">
                <a:ln>
                  <a:noFill/>
                </a:ln>
                <a:solidFill>
                  <a:srgbClr val="000000"/>
                </a:solidFill>
                <a:effectLst/>
                <a:uLnTx/>
                <a:uFillTx/>
                <a:latin typeface="Calibri"/>
                <a:ea typeface="+mn-ea"/>
                <a:cs typeface="Calibri"/>
              </a:rPr>
              <a:t>tories</a:t>
            </a:r>
            <a:r>
              <a:rPr kumimoji="0" sz="2400" b="0" i="0" u="none" strike="noStrike" kern="1200" cap="none" spc="-15" normalizeH="0" baseline="0" noProof="0" dirty="0">
                <a:ln>
                  <a:noFill/>
                </a:ln>
                <a:solidFill>
                  <a:srgbClr val="000000"/>
                </a:solidFill>
                <a:effectLst/>
                <a:uLnTx/>
                <a:uFillTx/>
                <a:latin typeface="Calibri"/>
                <a:ea typeface="+mn-ea"/>
                <a:cs typeface="Calibri"/>
              </a:rPr>
              <a:t> </a:t>
            </a:r>
            <a:r>
              <a:rPr kumimoji="0" sz="2400" b="0" i="0" u="none" strike="noStrike" kern="1200" cap="none" spc="-5" normalizeH="0" baseline="0" noProof="0" dirty="0">
                <a:ln>
                  <a:noFill/>
                </a:ln>
                <a:solidFill>
                  <a:srgbClr val="000000"/>
                </a:solidFill>
                <a:effectLst/>
                <a:uLnTx/>
                <a:uFillTx/>
                <a:latin typeface="Calibri"/>
                <a:ea typeface="+mn-ea"/>
                <a:cs typeface="Calibri"/>
              </a:rPr>
              <a:t>o</a:t>
            </a:r>
            <a:r>
              <a:rPr kumimoji="0" sz="2400" b="0" i="0" u="none" strike="noStrike" kern="1200" cap="none" spc="0" normalizeH="0" baseline="0" noProof="0" dirty="0">
                <a:ln>
                  <a:noFill/>
                </a:ln>
                <a:solidFill>
                  <a:srgbClr val="000000"/>
                </a:solidFill>
                <a:effectLst/>
                <a:uLnTx/>
                <a:uFillTx/>
                <a:latin typeface="Calibri"/>
                <a:ea typeface="+mn-ea"/>
                <a:cs typeface="Calibri"/>
              </a:rPr>
              <a:t>f </a:t>
            </a:r>
            <a:r>
              <a:rPr kumimoji="0" sz="2400" b="0" i="0" u="none" strike="noStrike" kern="1200" cap="none" spc="-15" normalizeH="0" baseline="0" noProof="0" dirty="0">
                <a:ln>
                  <a:noFill/>
                </a:ln>
                <a:solidFill>
                  <a:srgbClr val="000000"/>
                </a:solidFill>
                <a:effectLst/>
                <a:uLnTx/>
                <a:uFillTx/>
                <a:latin typeface="Calibri"/>
                <a:ea typeface="+mn-ea"/>
                <a:cs typeface="Calibri"/>
              </a:rPr>
              <a:t>5</a:t>
            </a:r>
            <a:r>
              <a:rPr kumimoji="0" sz="2400" b="0" i="0" u="none" strike="noStrike" kern="1200" cap="none" spc="-10" normalizeH="0" baseline="0" noProof="0" dirty="0">
                <a:ln>
                  <a:noFill/>
                </a:ln>
                <a:solidFill>
                  <a:srgbClr val="000000"/>
                </a:solidFill>
                <a:effectLst/>
                <a:uLnTx/>
                <a:uFillTx/>
                <a:latin typeface="Calibri"/>
                <a:ea typeface="+mn-ea"/>
                <a:cs typeface="Calibri"/>
              </a:rPr>
              <a:t> </a:t>
            </a:r>
            <a:r>
              <a:rPr kumimoji="0" sz="2400" b="0" i="0" u="none" strike="noStrike" kern="1200" cap="none" spc="0" normalizeH="0" baseline="0" noProof="0" dirty="0">
                <a:ln>
                  <a:noFill/>
                </a:ln>
                <a:solidFill>
                  <a:srgbClr val="000000"/>
                </a:solidFill>
                <a:effectLst/>
                <a:uLnTx/>
                <a:uFillTx/>
                <a:latin typeface="Calibri"/>
                <a:ea typeface="+mn-ea"/>
                <a:cs typeface="Calibri"/>
              </a:rPr>
              <a:t>compani</a:t>
            </a:r>
            <a:r>
              <a:rPr kumimoji="0" sz="2400" b="0" i="0" u="none" strike="noStrike" kern="1200" cap="none" spc="5" normalizeH="0" baseline="0" noProof="0" dirty="0">
                <a:ln>
                  <a:noFill/>
                </a:ln>
                <a:solidFill>
                  <a:srgbClr val="000000"/>
                </a:solidFill>
                <a:effectLst/>
                <a:uLnTx/>
                <a:uFillTx/>
                <a:latin typeface="Calibri"/>
                <a:ea typeface="+mn-ea"/>
                <a:cs typeface="Calibri"/>
              </a:rPr>
              <a:t>e</a:t>
            </a:r>
            <a:r>
              <a:rPr kumimoji="0" sz="2400" b="0" i="0" u="none" strike="noStrike" kern="1200" cap="none" spc="-5" normalizeH="0" baseline="0" noProof="0" dirty="0">
                <a:ln>
                  <a:noFill/>
                </a:ln>
                <a:solidFill>
                  <a:srgbClr val="000000"/>
                </a:solidFill>
                <a:effectLst/>
                <a:uLnTx/>
                <a:uFillTx/>
                <a:latin typeface="Calibri"/>
                <a:ea typeface="+mn-ea"/>
                <a:cs typeface="Calibri"/>
              </a:rPr>
              <a:t>s.</a:t>
            </a:r>
            <a:endParaRPr kumimoji="0" sz="24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5" name="object 5"/>
          <p:cNvSpPr txBox="1"/>
          <p:nvPr/>
        </p:nvSpPr>
        <p:spPr>
          <a:xfrm>
            <a:off x="667544" y="5656076"/>
            <a:ext cx="7995193" cy="738664"/>
          </a:xfrm>
          <a:prstGeom prst="rect">
            <a:avLst/>
          </a:prstGeom>
        </p:spPr>
        <p:txBody>
          <a:bodyPr vert="horz" wrap="square" lIns="0" tIns="0" rIns="0" bIns="0" rtlCol="0">
            <a:spAutoFit/>
          </a:bodyPr>
          <a:lstStyle/>
          <a:p>
            <a:pPr marL="12700" marR="5080" lvl="0" indent="0" algn="l" defTabSz="914400" rtl="0" eaLnBrk="0" fontAlgn="base" latinLnBrk="0" hangingPunct="0">
              <a:lnSpc>
                <a:spcPct val="100000"/>
              </a:lnSpc>
              <a:spcBef>
                <a:spcPct val="0"/>
              </a:spcBef>
              <a:spcAft>
                <a:spcPct val="0"/>
              </a:spcAft>
              <a:buClrTx/>
              <a:buSzTx/>
              <a:buFontTx/>
              <a:buNone/>
              <a:tabLst/>
              <a:defRPr/>
            </a:pPr>
            <a:r>
              <a:rPr kumimoji="0" sz="2400" b="1" i="0" u="none" strike="noStrike" kern="1200" cap="none" spc="0" normalizeH="0" baseline="0" noProof="0" dirty="0">
                <a:ln>
                  <a:noFill/>
                </a:ln>
                <a:solidFill>
                  <a:srgbClr val="000000"/>
                </a:solidFill>
                <a:effectLst/>
                <a:uLnTx/>
                <a:uFillTx/>
                <a:latin typeface="Calibri"/>
                <a:ea typeface="+mn-ea"/>
                <a:cs typeface="Calibri"/>
              </a:rPr>
              <a:t>Mo</a:t>
            </a:r>
            <a:r>
              <a:rPr kumimoji="0" sz="2400" b="1" i="0" u="none" strike="noStrike" kern="1200" cap="none" spc="-20" normalizeH="0" baseline="0" noProof="0" dirty="0">
                <a:ln>
                  <a:noFill/>
                </a:ln>
                <a:solidFill>
                  <a:srgbClr val="000000"/>
                </a:solidFill>
                <a:effectLst/>
                <a:uLnTx/>
                <a:uFillTx/>
                <a:latin typeface="Calibri"/>
                <a:ea typeface="+mn-ea"/>
                <a:cs typeface="Calibri"/>
              </a:rPr>
              <a:t>r</a:t>
            </a:r>
            <a:r>
              <a:rPr kumimoji="0" sz="2400" b="1" i="0" u="none" strike="noStrike" kern="1200" cap="none" spc="0" normalizeH="0" baseline="0" noProof="0" dirty="0">
                <a:ln>
                  <a:noFill/>
                </a:ln>
                <a:solidFill>
                  <a:srgbClr val="000000"/>
                </a:solidFill>
                <a:effectLst/>
                <a:uLnTx/>
                <a:uFillTx/>
                <a:latin typeface="Calibri"/>
                <a:ea typeface="+mn-ea"/>
                <a:cs typeface="Calibri"/>
              </a:rPr>
              <a:t>e</a:t>
            </a:r>
            <a:r>
              <a:rPr kumimoji="0" sz="2400" b="1" i="0" u="none" strike="noStrike" kern="1200" cap="none" spc="-10" normalizeH="0" baseline="0" noProof="0" dirty="0">
                <a:ln>
                  <a:noFill/>
                </a:ln>
                <a:solidFill>
                  <a:srgbClr val="000000"/>
                </a:solidFill>
                <a:effectLst/>
                <a:uLnTx/>
                <a:uFillTx/>
                <a:latin typeface="Calibri"/>
                <a:ea typeface="+mn-ea"/>
                <a:cs typeface="Calibri"/>
              </a:rPr>
              <a:t> I</a:t>
            </a:r>
            <a:r>
              <a:rPr kumimoji="0" sz="2400" b="1" i="0" u="none" strike="noStrike" kern="1200" cap="none" spc="-20" normalizeH="0" baseline="0" noProof="0" dirty="0">
                <a:ln>
                  <a:noFill/>
                </a:ln>
                <a:solidFill>
                  <a:srgbClr val="000000"/>
                </a:solidFill>
                <a:effectLst/>
                <a:uLnTx/>
                <a:uFillTx/>
                <a:latin typeface="Calibri"/>
                <a:ea typeface="+mn-ea"/>
                <a:cs typeface="Calibri"/>
              </a:rPr>
              <a:t>nf</a:t>
            </a:r>
            <a:r>
              <a:rPr kumimoji="0" sz="2400" b="1" i="0" u="none" strike="noStrike" kern="1200" cap="none" spc="-5" normalizeH="0" baseline="0" noProof="0" dirty="0">
                <a:ln>
                  <a:noFill/>
                </a:ln>
                <a:solidFill>
                  <a:srgbClr val="000000"/>
                </a:solidFill>
                <a:effectLst/>
                <a:uLnTx/>
                <a:uFillTx/>
                <a:latin typeface="Calibri"/>
                <a:ea typeface="+mn-ea"/>
                <a:cs typeface="Calibri"/>
              </a:rPr>
              <a:t>o</a:t>
            </a:r>
            <a:r>
              <a:rPr kumimoji="0" sz="2400" b="1" i="0" u="none" strike="noStrike" kern="1200" cap="none" spc="0" normalizeH="0" baseline="0" noProof="0" dirty="0">
                <a:ln>
                  <a:noFill/>
                </a:ln>
                <a:solidFill>
                  <a:srgbClr val="000000"/>
                </a:solidFill>
                <a:effectLst/>
                <a:uLnTx/>
                <a:uFillTx/>
                <a:latin typeface="Calibri"/>
                <a:ea typeface="+mn-ea"/>
                <a:cs typeface="Calibri"/>
              </a:rPr>
              <a:t>r</a:t>
            </a:r>
            <a:r>
              <a:rPr kumimoji="0" sz="2400" b="1" i="0" u="none" strike="noStrike" kern="1200" cap="none" spc="-10" normalizeH="0" baseline="0" noProof="0" dirty="0">
                <a:ln>
                  <a:noFill/>
                </a:ln>
                <a:solidFill>
                  <a:srgbClr val="000000"/>
                </a:solidFill>
                <a:effectLst/>
                <a:uLnTx/>
                <a:uFillTx/>
                <a:latin typeface="Calibri"/>
                <a:ea typeface="+mn-ea"/>
                <a:cs typeface="Calibri"/>
              </a:rPr>
              <a:t>m</a:t>
            </a:r>
            <a:r>
              <a:rPr kumimoji="0" sz="2400" b="1" i="0" u="none" strike="noStrike" kern="1200" cap="none" spc="-15" normalizeH="0" baseline="0" noProof="0" dirty="0">
                <a:ln>
                  <a:noFill/>
                </a:ln>
                <a:solidFill>
                  <a:srgbClr val="000000"/>
                </a:solidFill>
                <a:effectLst/>
                <a:uLnTx/>
                <a:uFillTx/>
                <a:latin typeface="Calibri"/>
                <a:ea typeface="+mn-ea"/>
                <a:cs typeface="Calibri"/>
              </a:rPr>
              <a:t>a</a:t>
            </a:r>
            <a:r>
              <a:rPr kumimoji="0" sz="2400" b="1" i="0" u="none" strike="noStrike" kern="1200" cap="none" spc="0" normalizeH="0" baseline="0" noProof="0" dirty="0">
                <a:ln>
                  <a:noFill/>
                </a:ln>
                <a:solidFill>
                  <a:srgbClr val="000000"/>
                </a:solidFill>
                <a:effectLst/>
                <a:uLnTx/>
                <a:uFillTx/>
                <a:latin typeface="Calibri"/>
                <a:ea typeface="+mn-ea"/>
                <a:cs typeface="Calibri"/>
              </a:rPr>
              <a:t>tion</a:t>
            </a:r>
            <a:endParaRPr kumimoji="0" lang="en-US" sz="2400" b="1" i="0" u="none" strike="noStrike" kern="1200" cap="none" spc="0" normalizeH="0" baseline="0" noProof="0" dirty="0">
              <a:ln>
                <a:noFill/>
              </a:ln>
              <a:solidFill>
                <a:srgbClr val="000000"/>
              </a:solidFill>
              <a:effectLst/>
              <a:uLnTx/>
              <a:uFillTx/>
              <a:latin typeface="Calibri"/>
              <a:ea typeface="+mn-ea"/>
              <a:cs typeface="Calibri"/>
            </a:endParaRPr>
          </a:p>
          <a:p>
            <a:pPr marL="12700" marR="5080" lvl="0" indent="0" algn="l" defTabSz="914400" rtl="0" eaLnBrk="0" fontAlgn="base" latinLnBrk="0" hangingPunct="0">
              <a:lnSpc>
                <a:spcPct val="100000"/>
              </a:lnSpc>
              <a:spcBef>
                <a:spcPct val="0"/>
              </a:spcBef>
              <a:spcAft>
                <a:spcPct val="0"/>
              </a:spcAft>
              <a:buClrTx/>
              <a:buSzTx/>
              <a:buFontTx/>
              <a:buNone/>
              <a:tabLst/>
              <a:defRPr/>
            </a:pPr>
            <a:r>
              <a:rPr kumimoji="0" sz="2400" b="1" i="0" u="none" strike="noStrike" kern="1200" cap="none" spc="0" normalizeH="0" baseline="0" noProof="0" dirty="0">
                <a:ln>
                  <a:noFill/>
                </a:ln>
                <a:solidFill>
                  <a:srgbClr val="000000"/>
                </a:solidFill>
                <a:effectLst/>
                <a:uLnTx/>
                <a:uFillTx/>
                <a:latin typeface="Calibri"/>
                <a:ea typeface="+mn-ea"/>
                <a:cs typeface="Calibri"/>
              </a:rPr>
              <a:t> </a:t>
            </a:r>
            <a:r>
              <a:rPr kumimoji="0" sz="2400" b="1" i="0" u="none" strike="noStrike" kern="1200" cap="none" spc="-20" normalizeH="0" baseline="0" noProof="0" dirty="0">
                <a:ln>
                  <a:noFill/>
                </a:ln>
                <a:solidFill>
                  <a:srgbClr val="000000"/>
                </a:solidFill>
                <a:effectLst/>
                <a:uLnTx/>
                <a:uFillTx/>
                <a:latin typeface="Calibri"/>
                <a:ea typeface="+mn-ea"/>
                <a:cs typeface="Calibri"/>
              </a:rPr>
              <a:t>h</a:t>
            </a:r>
            <a:r>
              <a:rPr kumimoji="0" sz="2400" b="1" i="0" u="none" strike="noStrike" kern="1200" cap="none" spc="-30" normalizeH="0" baseline="0" noProof="0" dirty="0">
                <a:ln>
                  <a:noFill/>
                </a:ln>
                <a:solidFill>
                  <a:srgbClr val="000000"/>
                </a:solidFill>
                <a:effectLst/>
                <a:uLnTx/>
                <a:uFillTx/>
                <a:latin typeface="Calibri"/>
                <a:ea typeface="+mn-ea"/>
                <a:cs typeface="Calibri"/>
              </a:rPr>
              <a:t>t</a:t>
            </a:r>
            <a:r>
              <a:rPr kumimoji="0" sz="2400" b="1" i="0" u="none" strike="noStrike" kern="1200" cap="none" spc="0" normalizeH="0" baseline="0" noProof="0" dirty="0">
                <a:ln>
                  <a:noFill/>
                </a:ln>
                <a:solidFill>
                  <a:srgbClr val="000000"/>
                </a:solidFill>
                <a:effectLst/>
                <a:uLnTx/>
                <a:uFillTx/>
                <a:latin typeface="Calibri"/>
                <a:ea typeface="+mn-ea"/>
                <a:cs typeface="Calibri"/>
              </a:rPr>
              <a:t>t</a:t>
            </a:r>
            <a:r>
              <a:rPr kumimoji="0" sz="2400" b="1" i="0" u="none" strike="noStrike" kern="1200" cap="none" spc="-25" normalizeH="0" baseline="0" noProof="0" dirty="0">
                <a:ln>
                  <a:noFill/>
                </a:ln>
                <a:solidFill>
                  <a:srgbClr val="000000"/>
                </a:solidFill>
                <a:effectLst/>
                <a:uLnTx/>
                <a:uFillTx/>
                <a:latin typeface="Calibri"/>
                <a:ea typeface="+mn-ea"/>
                <a:cs typeface="Calibri"/>
              </a:rPr>
              <a:t>p</a:t>
            </a:r>
            <a:r>
              <a:rPr kumimoji="0" sz="2400" b="1" i="0" u="none" strike="noStrike" kern="1200" cap="none" spc="-5" normalizeH="0" baseline="0" noProof="0" dirty="0">
                <a:ln>
                  <a:noFill/>
                </a:ln>
                <a:solidFill>
                  <a:srgbClr val="000000"/>
                </a:solidFill>
                <a:effectLst/>
                <a:uLnTx/>
                <a:uFillTx/>
                <a:latin typeface="Calibri"/>
                <a:ea typeface="+mn-ea"/>
                <a:cs typeface="Calibri"/>
              </a:rPr>
              <a:t>s:/</a:t>
            </a:r>
            <a:r>
              <a:rPr kumimoji="0" sz="2400" b="1" i="0" u="none" strike="noStrike" kern="1200" cap="none" spc="-10" normalizeH="0" baseline="0" noProof="0" dirty="0">
                <a:ln>
                  <a:noFill/>
                </a:ln>
                <a:solidFill>
                  <a:srgbClr val="000000"/>
                </a:solidFill>
                <a:effectLst/>
                <a:uLnTx/>
                <a:uFillTx/>
                <a:latin typeface="Calibri"/>
                <a:ea typeface="+mn-ea"/>
                <a:cs typeface="Calibri"/>
              </a:rPr>
              <a:t>/</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w</a:t>
            </a:r>
            <a:r>
              <a:rPr kumimoji="0" sz="2400" b="1" i="0" u="none" strike="noStrike" kern="1200" cap="none" spc="5" normalizeH="0" baseline="0" noProof="0" dirty="0">
                <a:ln>
                  <a:noFill/>
                </a:ln>
                <a:solidFill>
                  <a:srgbClr val="000000"/>
                </a:solidFill>
                <a:effectLst/>
                <a:uLnTx/>
                <a:uFillTx/>
                <a:latin typeface="Calibri"/>
                <a:ea typeface="+mn-ea"/>
                <a:cs typeface="Calibri"/>
                <a:hlinkClick r:id="rId3"/>
              </a:rPr>
              <a:t>w</a:t>
            </a:r>
            <a:r>
              <a:rPr kumimoji="0" sz="2400" b="1" i="0" u="none" strike="noStrike" kern="1200" cap="none" spc="-80" normalizeH="0" baseline="0" noProof="0" dirty="0">
                <a:ln>
                  <a:noFill/>
                </a:ln>
                <a:solidFill>
                  <a:srgbClr val="000000"/>
                </a:solidFill>
                <a:effectLst/>
                <a:uLnTx/>
                <a:uFillTx/>
                <a:latin typeface="Calibri"/>
                <a:ea typeface="+mn-ea"/>
                <a:cs typeface="Calibri"/>
                <a:hlinkClick r:id="rId3"/>
              </a:rPr>
              <a:t>w</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n</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i</a:t>
            </a:r>
            <a:r>
              <a:rPr kumimoji="0" sz="2400" b="1" i="0" u="none" strike="noStrike" kern="1200" cap="none" spc="-5" normalizeH="0" baseline="0" noProof="0" dirty="0">
                <a:ln>
                  <a:noFill/>
                </a:ln>
                <a:solidFill>
                  <a:srgbClr val="000000"/>
                </a:solidFill>
                <a:effectLst/>
                <a:uLnTx/>
                <a:uFillTx/>
                <a:latin typeface="Calibri"/>
                <a:ea typeface="+mn-ea"/>
                <a:cs typeface="Calibri"/>
                <a:hlinkClick r:id="rId3"/>
              </a:rPr>
              <a:t>c</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t</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a:t>
            </a:r>
            <a:r>
              <a:rPr kumimoji="0" sz="2400" b="1" i="0" u="none" strike="noStrike" kern="1200" cap="none" spc="-15" normalizeH="0" baseline="0" noProof="0" dirty="0">
                <a:ln>
                  <a:noFill/>
                </a:ln>
                <a:solidFill>
                  <a:srgbClr val="000000"/>
                </a:solidFill>
                <a:effectLst/>
                <a:uLnTx/>
                <a:uFillTx/>
                <a:latin typeface="Calibri"/>
                <a:ea typeface="+mn-ea"/>
                <a:cs typeface="Calibri"/>
                <a:hlinkClick r:id="rId3"/>
              </a:rPr>
              <a:t>g</a:t>
            </a:r>
            <a:r>
              <a:rPr kumimoji="0" sz="2400" b="1" i="0" u="none" strike="noStrike" kern="1200" cap="none" spc="-5" normalizeH="0" baseline="0" noProof="0" dirty="0">
                <a:ln>
                  <a:noFill/>
                </a:ln>
                <a:solidFill>
                  <a:srgbClr val="000000"/>
                </a:solidFill>
                <a:effectLst/>
                <a:uLnTx/>
                <a:uFillTx/>
                <a:latin typeface="Calibri"/>
                <a:ea typeface="+mn-ea"/>
                <a:cs typeface="Calibri"/>
                <a:hlinkClick r:id="rId3"/>
              </a:rPr>
              <a:t>o</a:t>
            </a:r>
            <a:r>
              <a:rPr kumimoji="0" sz="2400" b="1" i="0" u="none" strike="noStrike" kern="1200" cap="none" spc="5" normalizeH="0" baseline="0" noProof="0" dirty="0">
                <a:ln>
                  <a:noFill/>
                </a:ln>
                <a:solidFill>
                  <a:srgbClr val="000000"/>
                </a:solidFill>
                <a:effectLst/>
                <a:uLnTx/>
                <a:uFillTx/>
                <a:latin typeface="Calibri"/>
                <a:ea typeface="+mn-ea"/>
                <a:cs typeface="Calibri"/>
                <a:hlinkClick r:id="rId3"/>
              </a:rPr>
              <a:t>.</a:t>
            </a:r>
            <a:r>
              <a:rPr kumimoji="0" sz="2400" b="1" i="0" u="none" strike="noStrike" kern="1200" cap="none" spc="-5" normalizeH="0" baseline="0" noProof="0" dirty="0">
                <a:ln>
                  <a:noFill/>
                </a:ln>
                <a:solidFill>
                  <a:srgbClr val="000000"/>
                </a:solidFill>
                <a:effectLst/>
                <a:uLnTx/>
                <a:uFillTx/>
                <a:latin typeface="Calibri"/>
                <a:ea typeface="+mn-ea"/>
                <a:cs typeface="Calibri"/>
                <a:hlinkClick r:id="rId3"/>
              </a:rPr>
              <a:t>jp</a:t>
            </a:r>
            <a:r>
              <a:rPr kumimoji="0" sz="2400" b="1" i="0" u="none" strike="noStrike" kern="1200" cap="none" spc="-30" normalizeH="0" baseline="0" noProof="0" dirty="0">
                <a:ln>
                  <a:noFill/>
                </a:ln>
                <a:solidFill>
                  <a:srgbClr val="000000"/>
                </a:solidFill>
                <a:effectLst/>
                <a:uLnTx/>
                <a:uFillTx/>
                <a:latin typeface="Calibri"/>
                <a:ea typeface="+mn-ea"/>
                <a:cs typeface="Calibri"/>
                <a:hlinkClick r:id="rId3"/>
              </a:rPr>
              <a:t>/</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e</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n</a:t>
            </a:r>
            <a:r>
              <a:rPr kumimoji="0" sz="2400" b="1" i="0" u="none" strike="noStrike" kern="1200" cap="none" spc="-5" normalizeH="0" baseline="0" noProof="0" dirty="0">
                <a:ln>
                  <a:noFill/>
                </a:ln>
                <a:solidFill>
                  <a:srgbClr val="000000"/>
                </a:solidFill>
                <a:effectLst/>
                <a:uLnTx/>
                <a:uFillTx/>
                <a:latin typeface="Calibri"/>
                <a:ea typeface="+mn-ea"/>
                <a:cs typeface="Calibri"/>
                <a:hlinkClick r:id="rId3"/>
              </a:rPr>
              <a:t>/</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p</a:t>
            </a:r>
            <a:r>
              <a:rPr kumimoji="0" sz="2400" b="1" i="0" u="none" strike="noStrike" kern="1200" cap="none" spc="-25" normalizeH="0" baseline="0" noProof="0" dirty="0">
                <a:ln>
                  <a:noFill/>
                </a:ln>
                <a:solidFill>
                  <a:srgbClr val="000000"/>
                </a:solidFill>
                <a:effectLst/>
                <a:uLnTx/>
                <a:uFillTx/>
                <a:latin typeface="Calibri"/>
                <a:ea typeface="+mn-ea"/>
                <a:cs typeface="Calibri"/>
                <a:hlinkClick r:id="rId3"/>
              </a:rPr>
              <a:t>r</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ess/2</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0</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1</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7</a:t>
            </a:r>
            <a:r>
              <a:rPr kumimoji="0" sz="2400" b="1" i="0" u="none" strike="noStrike" kern="1200" cap="none" spc="-5" normalizeH="0" baseline="0" noProof="0" dirty="0">
                <a:ln>
                  <a:noFill/>
                </a:ln>
                <a:solidFill>
                  <a:srgbClr val="000000"/>
                </a:solidFill>
                <a:effectLst/>
                <a:uLnTx/>
                <a:uFillTx/>
                <a:latin typeface="Calibri"/>
                <a:ea typeface="+mn-ea"/>
                <a:cs typeface="Calibri"/>
                <a:hlinkClick r:id="rId3"/>
              </a:rPr>
              <a:t>/</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0</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3</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01-1.</a:t>
            </a:r>
            <a:r>
              <a:rPr kumimoji="0" sz="2400" b="1" i="0" u="none" strike="noStrike" kern="1200" cap="none" spc="-20" normalizeH="0" baseline="0" noProof="0" dirty="0">
                <a:ln>
                  <a:noFill/>
                </a:ln>
                <a:solidFill>
                  <a:srgbClr val="000000"/>
                </a:solidFill>
                <a:effectLst/>
                <a:uLnTx/>
                <a:uFillTx/>
                <a:latin typeface="Calibri"/>
                <a:ea typeface="+mn-ea"/>
                <a:cs typeface="Calibri"/>
                <a:hlinkClick r:id="rId3"/>
              </a:rPr>
              <a:t>h</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t</a:t>
            </a:r>
            <a:r>
              <a:rPr kumimoji="0" sz="2400" b="1" i="0" u="none" strike="noStrike" kern="1200" cap="none" spc="-10" normalizeH="0" baseline="0" noProof="0" dirty="0">
                <a:ln>
                  <a:noFill/>
                </a:ln>
                <a:solidFill>
                  <a:srgbClr val="000000"/>
                </a:solidFill>
                <a:effectLst/>
                <a:uLnTx/>
                <a:uFillTx/>
                <a:latin typeface="Calibri"/>
                <a:ea typeface="+mn-ea"/>
                <a:cs typeface="Calibri"/>
                <a:hlinkClick r:id="rId3"/>
              </a:rPr>
              <a:t>m</a:t>
            </a:r>
            <a:r>
              <a:rPr kumimoji="0" sz="2400" b="1" i="0" u="none" strike="noStrike" kern="1200" cap="none" spc="0" normalizeH="0" baseline="0" noProof="0" dirty="0">
                <a:ln>
                  <a:noFill/>
                </a:ln>
                <a:solidFill>
                  <a:srgbClr val="000000"/>
                </a:solidFill>
                <a:effectLst/>
                <a:uLnTx/>
                <a:uFillTx/>
                <a:latin typeface="Calibri"/>
                <a:ea typeface="+mn-ea"/>
                <a:cs typeface="Calibri"/>
                <a:hlinkClick r:id="rId3"/>
              </a:rPr>
              <a:t>l</a:t>
            </a:r>
            <a:endParaRPr kumimoji="0" sz="2400" b="1" i="0" u="none" strike="noStrike" kern="1200" cap="none" spc="0" normalizeH="0" baseline="0" noProof="0" dirty="0">
              <a:ln>
                <a:noFill/>
              </a:ln>
              <a:solidFill>
                <a:srgbClr val="000000"/>
              </a:solidFill>
              <a:effectLst/>
              <a:uLnTx/>
              <a:uFillTx/>
              <a:latin typeface="Calibri"/>
              <a:ea typeface="+mn-ea"/>
              <a:cs typeface="Calibri"/>
            </a:endParaRPr>
          </a:p>
        </p:txBody>
      </p:sp>
      <p:sp>
        <p:nvSpPr>
          <p:cNvPr id="7"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9"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290497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8800" y="662584"/>
            <a:ext cx="7604252" cy="769441"/>
          </a:xfrm>
          <a:prstGeom prst="rect">
            <a:avLst/>
          </a:prstGeom>
        </p:spPr>
        <p:txBody>
          <a:bodyPr vert="horz" wrap="square" lIns="0" tIns="0" rIns="0" bIns="0" rtlCol="0">
            <a:spAutoFit/>
          </a:bodyPr>
          <a:lstStyle/>
          <a:p>
            <a:pPr marL="0" marR="0" lvl="0" indent="0" algn="ctr" defTabSz="914400" rtl="0" eaLnBrk="0" fontAlgn="base" latinLnBrk="0" hangingPunct="0">
              <a:lnSpc>
                <a:spcPts val="3000"/>
              </a:lnSpc>
              <a:spcBef>
                <a:spcPct val="0"/>
              </a:spcBef>
              <a:spcAft>
                <a:spcPct val="0"/>
              </a:spcAft>
              <a:buClrTx/>
              <a:buSzTx/>
              <a:buFontTx/>
              <a:buNone/>
              <a:tabLst/>
              <a:defRPr/>
            </a:pPr>
            <a:r>
              <a:rPr kumimoji="0" sz="3200" b="1" i="0" u="none" strike="noStrike" kern="1200" cap="none" spc="0" normalizeH="0" baseline="0" noProof="0" dirty="0">
                <a:ln>
                  <a:noFill/>
                </a:ln>
                <a:solidFill>
                  <a:srgbClr val="000000"/>
                </a:solidFill>
                <a:effectLst/>
                <a:uLnTx/>
                <a:uFillTx/>
                <a:latin typeface="Calibri"/>
                <a:ea typeface="+mn-ea"/>
                <a:cs typeface="Calibri"/>
              </a:rPr>
              <a:t>QoS</a:t>
            </a:r>
            <a:r>
              <a:rPr kumimoji="0" sz="3200" b="1" i="0" u="none" strike="noStrike" kern="1200" cap="none" spc="-15" normalizeH="0" baseline="0" noProof="0" dirty="0">
                <a:ln>
                  <a:noFill/>
                </a:ln>
                <a:solidFill>
                  <a:srgbClr val="000000"/>
                </a:solidFill>
                <a:effectLst/>
                <a:uLnTx/>
                <a:uFillTx/>
                <a:latin typeface="Calibri"/>
                <a:ea typeface="+mn-ea"/>
                <a:cs typeface="Calibri"/>
              </a:rPr>
              <a:t> </a:t>
            </a:r>
            <a:r>
              <a:rPr kumimoji="0" sz="3200" b="1" i="0" u="none" strike="noStrike" kern="1200" cap="none" spc="-50" normalizeH="0" baseline="0" noProof="0" dirty="0">
                <a:ln>
                  <a:noFill/>
                </a:ln>
                <a:solidFill>
                  <a:srgbClr val="000000"/>
                </a:solidFill>
                <a:effectLst/>
                <a:uLnTx/>
                <a:uFillTx/>
                <a:latin typeface="Calibri"/>
                <a:ea typeface="+mn-ea"/>
                <a:cs typeface="Calibri"/>
              </a:rPr>
              <a:t>e</a:t>
            </a:r>
            <a:r>
              <a:rPr kumimoji="0" sz="3200" b="1" i="0" u="none" strike="noStrike" kern="1200" cap="none" spc="10" normalizeH="0" baseline="0" noProof="0" dirty="0">
                <a:ln>
                  <a:noFill/>
                </a:ln>
                <a:solidFill>
                  <a:srgbClr val="000000"/>
                </a:solidFill>
                <a:effectLst/>
                <a:uLnTx/>
                <a:uFillTx/>
                <a:latin typeface="Calibri"/>
                <a:ea typeface="+mn-ea"/>
                <a:cs typeface="Calibri"/>
              </a:rPr>
              <a:t>x</a:t>
            </a:r>
            <a:r>
              <a:rPr kumimoji="0" sz="3200" b="1" i="0" u="none" strike="noStrike" kern="1200" cap="none" spc="-45" normalizeH="0" baseline="0" noProof="0" dirty="0">
                <a:ln>
                  <a:noFill/>
                </a:ln>
                <a:solidFill>
                  <a:srgbClr val="000000"/>
                </a:solidFill>
                <a:effectLst/>
                <a:uLnTx/>
                <a:uFillTx/>
                <a:latin typeface="Calibri"/>
                <a:ea typeface="+mn-ea"/>
                <a:cs typeface="Calibri"/>
              </a:rPr>
              <a:t>t</a:t>
            </a:r>
            <a:r>
              <a:rPr kumimoji="0" sz="3200" b="1" i="0" u="none" strike="noStrike" kern="1200" cap="none" spc="0" normalizeH="0" baseline="0" noProof="0" dirty="0">
                <a:ln>
                  <a:noFill/>
                </a:ln>
                <a:solidFill>
                  <a:srgbClr val="000000"/>
                </a:solidFill>
                <a:effectLst/>
                <a:uLnTx/>
                <a:uFillTx/>
                <a:latin typeface="Calibri"/>
                <a:ea typeface="+mn-ea"/>
                <a:cs typeface="Calibri"/>
              </a:rPr>
              <a:t>en</a:t>
            </a:r>
            <a:r>
              <a:rPr kumimoji="0" sz="3200" b="1" i="0" u="none" strike="noStrike" kern="1200" cap="none" spc="-15" normalizeH="0" baseline="0" noProof="0" dirty="0">
                <a:ln>
                  <a:noFill/>
                </a:ln>
                <a:solidFill>
                  <a:srgbClr val="000000"/>
                </a:solidFill>
                <a:effectLst/>
                <a:uLnTx/>
                <a:uFillTx/>
                <a:latin typeface="Calibri"/>
                <a:ea typeface="+mn-ea"/>
                <a:cs typeface="Calibri"/>
              </a:rPr>
              <a:t>s</a:t>
            </a:r>
            <a:r>
              <a:rPr kumimoji="0" sz="3200" b="1" i="0" u="none" strike="noStrike" kern="1200" cap="none" spc="0" normalizeH="0" baseline="0" noProof="0" dirty="0">
                <a:ln>
                  <a:noFill/>
                </a:ln>
                <a:solidFill>
                  <a:srgbClr val="000000"/>
                </a:solidFill>
                <a:effectLst/>
                <a:uLnTx/>
                <a:uFillTx/>
                <a:latin typeface="Calibri"/>
                <a:ea typeface="+mn-ea"/>
                <a:cs typeface="Calibri"/>
              </a:rPr>
              <a:t>ion</a:t>
            </a:r>
            <a:r>
              <a:rPr kumimoji="0" sz="3200" b="1" i="0" u="none" strike="noStrike" kern="1200" cap="none" spc="-10" normalizeH="0" baseline="0" noProof="0" dirty="0">
                <a:ln>
                  <a:noFill/>
                </a:ln>
                <a:solidFill>
                  <a:srgbClr val="000000"/>
                </a:solidFill>
                <a:effectLst/>
                <a:uLnTx/>
                <a:uFillTx/>
                <a:latin typeface="Calibri"/>
                <a:ea typeface="+mn-ea"/>
                <a:cs typeface="Calibri"/>
              </a:rPr>
              <a:t> </a:t>
            </a:r>
            <a:r>
              <a:rPr kumimoji="0" sz="3200" b="1" i="0" u="none" strike="noStrike" kern="1200" cap="none" spc="0" normalizeH="0" baseline="0" noProof="0" dirty="0">
                <a:ln>
                  <a:noFill/>
                </a:ln>
                <a:solidFill>
                  <a:srgbClr val="000000"/>
                </a:solidFill>
                <a:effectLst/>
                <a:uLnTx/>
                <a:uFillTx/>
                <a:latin typeface="Calibri"/>
                <a:ea typeface="+mn-ea"/>
                <a:cs typeface="Calibri"/>
              </a:rPr>
              <a:t>in</a:t>
            </a:r>
            <a:r>
              <a:rPr kumimoji="0" sz="3200" b="1" i="0" u="none" strike="noStrike" kern="1200" cap="none" spc="-5" normalizeH="0" baseline="0" noProof="0" dirty="0">
                <a:ln>
                  <a:noFill/>
                </a:ln>
                <a:solidFill>
                  <a:srgbClr val="000000"/>
                </a:solidFill>
                <a:effectLst/>
                <a:uLnTx/>
                <a:uFillTx/>
                <a:latin typeface="Calibri"/>
                <a:ea typeface="+mn-ea"/>
                <a:cs typeface="Calibri"/>
              </a:rPr>
              <a:t> den</a:t>
            </a:r>
            <a:r>
              <a:rPr kumimoji="0" sz="3200" b="1" i="0" u="none" strike="noStrike" kern="1200" cap="none" spc="-15" normalizeH="0" baseline="0" noProof="0" dirty="0">
                <a:ln>
                  <a:noFill/>
                </a:ln>
                <a:solidFill>
                  <a:srgbClr val="000000"/>
                </a:solidFill>
                <a:effectLst/>
                <a:uLnTx/>
                <a:uFillTx/>
                <a:latin typeface="Calibri"/>
                <a:ea typeface="+mn-ea"/>
                <a:cs typeface="Calibri"/>
              </a:rPr>
              <a:t>s</a:t>
            </a:r>
            <a:r>
              <a:rPr kumimoji="0" sz="3200" b="1" i="0" u="none" strike="noStrike" kern="1200" cap="none" spc="0" normalizeH="0" baseline="0" noProof="0" dirty="0">
                <a:ln>
                  <a:noFill/>
                </a:ln>
                <a:solidFill>
                  <a:srgbClr val="000000"/>
                </a:solidFill>
                <a:effectLst/>
                <a:uLnTx/>
                <a:uFillTx/>
                <a:latin typeface="Calibri"/>
                <a:ea typeface="+mn-ea"/>
                <a:cs typeface="Calibri"/>
              </a:rPr>
              <a:t>e and</a:t>
            </a:r>
            <a:r>
              <a:rPr kumimoji="0" sz="3200" b="1" i="0" u="none" strike="noStrike" kern="1200" cap="none" spc="-5" normalizeH="0" baseline="0" noProof="0" dirty="0">
                <a:ln>
                  <a:noFill/>
                </a:ln>
                <a:solidFill>
                  <a:srgbClr val="000000"/>
                </a:solidFill>
                <a:effectLst/>
                <a:uLnTx/>
                <a:uFillTx/>
                <a:latin typeface="Calibri"/>
                <a:ea typeface="+mn-ea"/>
                <a:cs typeface="Calibri"/>
              </a:rPr>
              <a:t> he</a:t>
            </a:r>
            <a:r>
              <a:rPr kumimoji="0" sz="3200" b="1" i="0" u="none" strike="noStrike" kern="1200" cap="none" spc="-50" normalizeH="0" baseline="0" noProof="0" dirty="0">
                <a:ln>
                  <a:noFill/>
                </a:ln>
                <a:solidFill>
                  <a:srgbClr val="000000"/>
                </a:solidFill>
                <a:effectLst/>
                <a:uLnTx/>
                <a:uFillTx/>
                <a:latin typeface="Calibri"/>
                <a:ea typeface="+mn-ea"/>
                <a:cs typeface="Calibri"/>
              </a:rPr>
              <a:t>t</a:t>
            </a:r>
            <a:r>
              <a:rPr kumimoji="0" sz="3200" b="1" i="0" u="none" strike="noStrike" kern="1200" cap="none" spc="0" normalizeH="0" baseline="0" noProof="0" dirty="0">
                <a:ln>
                  <a:noFill/>
                </a:ln>
                <a:solidFill>
                  <a:srgbClr val="000000"/>
                </a:solidFill>
                <a:effectLst/>
                <a:uLnTx/>
                <a:uFillTx/>
                <a:latin typeface="Calibri"/>
                <a:ea typeface="+mn-ea"/>
                <a:cs typeface="Calibri"/>
              </a:rPr>
              <a:t>e</a:t>
            </a:r>
            <a:r>
              <a:rPr kumimoji="0" sz="3200" b="1" i="0" u="none" strike="noStrike" kern="1200" cap="none" spc="-55" normalizeH="0" baseline="0" noProof="0" dirty="0">
                <a:ln>
                  <a:noFill/>
                </a:ln>
                <a:solidFill>
                  <a:srgbClr val="000000"/>
                </a:solidFill>
                <a:effectLst/>
                <a:uLnTx/>
                <a:uFillTx/>
                <a:latin typeface="Calibri"/>
                <a:ea typeface="+mn-ea"/>
                <a:cs typeface="Calibri"/>
              </a:rPr>
              <a:t>r</a:t>
            </a:r>
            <a:r>
              <a:rPr kumimoji="0" sz="3200" b="1" i="0" u="none" strike="noStrike" kern="1200" cap="none" spc="-5" normalizeH="0" baseline="0" noProof="0" dirty="0">
                <a:ln>
                  <a:noFill/>
                </a:ln>
                <a:solidFill>
                  <a:srgbClr val="000000"/>
                </a:solidFill>
                <a:effectLst/>
                <a:uLnTx/>
                <a:uFillTx/>
                <a:latin typeface="Calibri"/>
                <a:ea typeface="+mn-ea"/>
                <a:cs typeface="Calibri"/>
              </a:rPr>
              <a:t>o</a:t>
            </a:r>
            <a:r>
              <a:rPr kumimoji="0" sz="3200" b="1" i="0" u="none" strike="noStrike" kern="1200" cap="none" spc="-20" normalizeH="0" baseline="0" noProof="0" dirty="0">
                <a:ln>
                  <a:noFill/>
                </a:ln>
                <a:solidFill>
                  <a:srgbClr val="000000"/>
                </a:solidFill>
                <a:effectLst/>
                <a:uLnTx/>
                <a:uFillTx/>
                <a:latin typeface="Calibri"/>
                <a:ea typeface="+mn-ea"/>
                <a:cs typeface="Calibri"/>
              </a:rPr>
              <a:t>g</a:t>
            </a:r>
            <a:r>
              <a:rPr kumimoji="0" sz="3200" b="1" i="0" u="none" strike="noStrike" kern="1200" cap="none" spc="0" normalizeH="0" baseline="0" noProof="0" dirty="0">
                <a:ln>
                  <a:noFill/>
                </a:ln>
                <a:solidFill>
                  <a:srgbClr val="000000"/>
                </a:solidFill>
                <a:effectLst/>
                <a:uLnTx/>
                <a:uFillTx/>
                <a:latin typeface="Calibri"/>
                <a:ea typeface="+mn-ea"/>
                <a:cs typeface="Calibri"/>
              </a:rPr>
              <a:t>eneous</a:t>
            </a:r>
          </a:p>
          <a:p>
            <a:pPr marL="0" marR="0" lvl="0" indent="0" algn="ctr" defTabSz="914400" rtl="0" eaLnBrk="0" fontAlgn="base" latinLnBrk="0" hangingPunct="0">
              <a:lnSpc>
                <a:spcPts val="3000"/>
              </a:lnSpc>
              <a:spcBef>
                <a:spcPct val="0"/>
              </a:spcBef>
              <a:spcAft>
                <a:spcPct val="0"/>
              </a:spcAft>
              <a:buClrTx/>
              <a:buSzTx/>
              <a:buFontTx/>
              <a:buNone/>
              <a:tabLst/>
              <a:defRPr/>
            </a:pPr>
            <a:r>
              <a:rPr kumimoji="0" sz="3200" b="1" i="0" u="none" strike="noStrike" kern="1200" cap="none" spc="0" normalizeH="0" baseline="0" noProof="0" dirty="0">
                <a:ln>
                  <a:noFill/>
                </a:ln>
                <a:solidFill>
                  <a:srgbClr val="000000"/>
                </a:solidFill>
                <a:effectLst/>
                <a:uLnTx/>
                <a:uFillTx/>
                <a:latin typeface="Calibri"/>
                <a:ea typeface="+mn-ea"/>
                <a:cs typeface="Calibri"/>
              </a:rPr>
              <a:t>wi</a:t>
            </a:r>
            <a:r>
              <a:rPr kumimoji="0" sz="3200" b="1" i="0" u="none" strike="noStrike" kern="1200" cap="none" spc="-45" normalizeH="0" baseline="0" noProof="0" dirty="0">
                <a:ln>
                  <a:noFill/>
                </a:ln>
                <a:solidFill>
                  <a:srgbClr val="000000"/>
                </a:solidFill>
                <a:effectLst/>
                <a:uLnTx/>
                <a:uFillTx/>
                <a:latin typeface="Calibri"/>
                <a:ea typeface="+mn-ea"/>
                <a:cs typeface="Calibri"/>
              </a:rPr>
              <a:t>r</a:t>
            </a:r>
            <a:r>
              <a:rPr kumimoji="0" sz="3200" b="1" i="0" u="none" strike="noStrike" kern="1200" cap="none" spc="0" normalizeH="0" baseline="0" noProof="0" dirty="0">
                <a:ln>
                  <a:noFill/>
                </a:ln>
                <a:solidFill>
                  <a:srgbClr val="000000"/>
                </a:solidFill>
                <a:effectLst/>
                <a:uLnTx/>
                <a:uFillTx/>
                <a:latin typeface="Calibri"/>
                <a:ea typeface="+mn-ea"/>
                <a:cs typeface="Calibri"/>
              </a:rPr>
              <a:t>eless</a:t>
            </a:r>
            <a:r>
              <a:rPr kumimoji="0" sz="3200" b="1" i="0" u="none" strike="noStrike" kern="1200" cap="none" spc="-30" normalizeH="0" baseline="0" noProof="0" dirty="0">
                <a:ln>
                  <a:noFill/>
                </a:ln>
                <a:solidFill>
                  <a:srgbClr val="000000"/>
                </a:solidFill>
                <a:effectLst/>
                <a:uLnTx/>
                <a:uFillTx/>
                <a:latin typeface="Calibri"/>
                <a:ea typeface="+mn-ea"/>
                <a:cs typeface="Calibri"/>
              </a:rPr>
              <a:t> </a:t>
            </a:r>
            <a:r>
              <a:rPr kumimoji="0" sz="3200" b="1" i="0" u="none" strike="noStrike" kern="1200" cap="none" spc="-5" normalizeH="0" baseline="0" noProof="0" dirty="0">
                <a:ln>
                  <a:noFill/>
                </a:ln>
                <a:solidFill>
                  <a:srgbClr val="000000"/>
                </a:solidFill>
                <a:effectLst/>
                <a:uLnTx/>
                <a:uFillTx/>
                <a:latin typeface="Calibri"/>
                <a:ea typeface="+mn-ea"/>
                <a:cs typeface="Calibri"/>
              </a:rPr>
              <a:t>n</a:t>
            </a:r>
            <a:r>
              <a:rPr kumimoji="0" sz="3200" b="1" i="0" u="none" strike="noStrike" kern="1200" cap="none" spc="-15" normalizeH="0" baseline="0" noProof="0" dirty="0">
                <a:ln>
                  <a:noFill/>
                </a:ln>
                <a:solidFill>
                  <a:srgbClr val="000000"/>
                </a:solidFill>
                <a:effectLst/>
                <a:uLnTx/>
                <a:uFillTx/>
                <a:latin typeface="Calibri"/>
                <a:ea typeface="+mn-ea"/>
                <a:cs typeface="Calibri"/>
              </a:rPr>
              <a:t>e</a:t>
            </a:r>
            <a:r>
              <a:rPr kumimoji="0" sz="3200" b="1" i="0" u="none" strike="noStrike" kern="1200" cap="none" spc="0" normalizeH="0" baseline="0" noProof="0" dirty="0">
                <a:ln>
                  <a:noFill/>
                </a:ln>
                <a:solidFill>
                  <a:srgbClr val="000000"/>
                </a:solidFill>
                <a:effectLst/>
                <a:uLnTx/>
                <a:uFillTx/>
                <a:latin typeface="Calibri"/>
                <a:ea typeface="+mn-ea"/>
                <a:cs typeface="Calibri"/>
              </a:rPr>
              <a:t>t</a:t>
            </a:r>
            <a:r>
              <a:rPr kumimoji="0" sz="3200" b="1" i="0" u="none" strike="noStrike" kern="1200" cap="none" spc="-30" normalizeH="0" baseline="0" noProof="0" dirty="0">
                <a:ln>
                  <a:noFill/>
                </a:ln>
                <a:solidFill>
                  <a:srgbClr val="000000"/>
                </a:solidFill>
                <a:effectLst/>
                <a:uLnTx/>
                <a:uFillTx/>
                <a:latin typeface="Calibri"/>
                <a:ea typeface="+mn-ea"/>
                <a:cs typeface="Calibri"/>
              </a:rPr>
              <a:t>w</a:t>
            </a:r>
            <a:r>
              <a:rPr kumimoji="0" sz="3200" b="1" i="0" u="none" strike="noStrike" kern="1200" cap="none" spc="-5" normalizeH="0" baseline="0" noProof="0" dirty="0">
                <a:ln>
                  <a:noFill/>
                </a:ln>
                <a:solidFill>
                  <a:srgbClr val="000000"/>
                </a:solidFill>
                <a:effectLst/>
                <a:uLnTx/>
                <a:uFillTx/>
                <a:latin typeface="Calibri"/>
                <a:ea typeface="+mn-ea"/>
                <a:cs typeface="Calibri"/>
              </a:rPr>
              <a:t>or</a:t>
            </a:r>
            <a:r>
              <a:rPr kumimoji="0" sz="3200" b="1" i="0" u="none" strike="noStrike" kern="1200" cap="none" spc="-30" normalizeH="0" baseline="0" noProof="0" dirty="0">
                <a:ln>
                  <a:noFill/>
                </a:ln>
                <a:solidFill>
                  <a:srgbClr val="000000"/>
                </a:solidFill>
                <a:effectLst/>
                <a:uLnTx/>
                <a:uFillTx/>
                <a:latin typeface="Calibri"/>
                <a:ea typeface="+mn-ea"/>
                <a:cs typeface="Calibri"/>
              </a:rPr>
              <a:t>k</a:t>
            </a:r>
            <a:r>
              <a:rPr kumimoji="0" sz="3200" b="1" i="0" u="none" strike="noStrike" kern="1200" cap="none" spc="0" normalizeH="0" baseline="0" noProof="0" dirty="0">
                <a:ln>
                  <a:noFill/>
                </a:ln>
                <a:solidFill>
                  <a:srgbClr val="000000"/>
                </a:solidFill>
                <a:effectLst/>
                <a:uLnTx/>
                <a:uFillTx/>
                <a:latin typeface="Calibri"/>
                <a:ea typeface="+mn-ea"/>
                <a:cs typeface="Calibri"/>
              </a:rPr>
              <a:t>s</a:t>
            </a:r>
            <a:r>
              <a:rPr kumimoji="0" sz="3200" b="1" i="0" u="none" strike="noStrike" kern="1200" cap="none" spc="-25" normalizeH="0" baseline="0" noProof="0" dirty="0">
                <a:ln>
                  <a:noFill/>
                </a:ln>
                <a:solidFill>
                  <a:srgbClr val="000000"/>
                </a:solidFill>
                <a:effectLst/>
                <a:uLnTx/>
                <a:uFillTx/>
                <a:latin typeface="Calibri"/>
                <a:ea typeface="+mn-ea"/>
                <a:cs typeface="Calibri"/>
              </a:rPr>
              <a:t> </a:t>
            </a:r>
            <a:r>
              <a:rPr kumimoji="0" sz="3200" b="1" i="0" u="none" strike="noStrike" kern="1200" cap="none" spc="-80" normalizeH="0" baseline="0" noProof="0" dirty="0">
                <a:ln>
                  <a:noFill/>
                </a:ln>
                <a:solidFill>
                  <a:srgbClr val="000000"/>
                </a:solidFill>
                <a:effectLst/>
                <a:uLnTx/>
                <a:uFillTx/>
                <a:latin typeface="Calibri"/>
                <a:ea typeface="+mn-ea"/>
                <a:cs typeface="Calibri"/>
              </a:rPr>
              <a:t>f</a:t>
            </a:r>
            <a:r>
              <a:rPr kumimoji="0" sz="3200" b="1" i="0" u="none" strike="noStrike" kern="1200" cap="none" spc="-5" normalizeH="0" baseline="0" noProof="0" dirty="0">
                <a:ln>
                  <a:noFill/>
                </a:ln>
                <a:solidFill>
                  <a:srgbClr val="000000"/>
                </a:solidFill>
                <a:effectLst/>
                <a:uLnTx/>
                <a:uFillTx/>
                <a:latin typeface="Calibri"/>
                <a:ea typeface="+mn-ea"/>
                <a:cs typeface="Calibri"/>
              </a:rPr>
              <a:t>o</a:t>
            </a:r>
            <a:r>
              <a:rPr kumimoji="0" sz="3200" b="1" i="0" u="none" strike="noStrike" kern="1200" cap="none" spc="0" normalizeH="0" baseline="0" noProof="0" dirty="0">
                <a:ln>
                  <a:noFill/>
                </a:ln>
                <a:solidFill>
                  <a:srgbClr val="000000"/>
                </a:solidFill>
                <a:effectLst/>
                <a:uLnTx/>
                <a:uFillTx/>
                <a:latin typeface="Calibri"/>
                <a:ea typeface="+mn-ea"/>
                <a:cs typeface="Calibri"/>
              </a:rPr>
              <a:t>r i</a:t>
            </a:r>
            <a:r>
              <a:rPr kumimoji="0" sz="3200" b="1" i="0" u="none" strike="noStrike" kern="1200" cap="none" spc="-15" normalizeH="0" baseline="0" noProof="0" dirty="0">
                <a:ln>
                  <a:noFill/>
                </a:ln>
                <a:solidFill>
                  <a:srgbClr val="000000"/>
                </a:solidFill>
                <a:effectLst/>
                <a:uLnTx/>
                <a:uFillTx/>
                <a:latin typeface="Calibri"/>
                <a:ea typeface="+mn-ea"/>
                <a:cs typeface="Calibri"/>
              </a:rPr>
              <a:t>n</a:t>
            </a:r>
            <a:r>
              <a:rPr kumimoji="0" sz="3200" b="1" i="0" u="none" strike="noStrike" kern="1200" cap="none" spc="-5" normalizeH="0" baseline="0" noProof="0" dirty="0">
                <a:ln>
                  <a:noFill/>
                </a:ln>
                <a:solidFill>
                  <a:srgbClr val="000000"/>
                </a:solidFill>
                <a:effectLst/>
                <a:uLnTx/>
                <a:uFillTx/>
                <a:latin typeface="Calibri"/>
                <a:ea typeface="+mn-ea"/>
                <a:cs typeface="Calibri"/>
              </a:rPr>
              <a:t>du</a:t>
            </a:r>
            <a:r>
              <a:rPr kumimoji="0" sz="3200" b="1" i="0" u="none" strike="noStrike" kern="1200" cap="none" spc="-50" normalizeH="0" baseline="0" noProof="0" dirty="0">
                <a:ln>
                  <a:noFill/>
                </a:ln>
                <a:solidFill>
                  <a:srgbClr val="000000"/>
                </a:solidFill>
                <a:effectLst/>
                <a:uLnTx/>
                <a:uFillTx/>
                <a:latin typeface="Calibri"/>
                <a:ea typeface="+mn-ea"/>
                <a:cs typeface="Calibri"/>
              </a:rPr>
              <a:t>s</a:t>
            </a:r>
            <a:r>
              <a:rPr kumimoji="0" sz="3200" b="1" i="0" u="none" strike="noStrike" kern="1200" cap="none" spc="0" normalizeH="0" baseline="0" noProof="0" dirty="0">
                <a:ln>
                  <a:noFill/>
                </a:ln>
                <a:solidFill>
                  <a:srgbClr val="000000"/>
                </a:solidFill>
                <a:effectLst/>
                <a:uLnTx/>
                <a:uFillTx/>
                <a:latin typeface="Calibri"/>
                <a:ea typeface="+mn-ea"/>
                <a:cs typeface="Calibri"/>
              </a:rPr>
              <a:t>try</a:t>
            </a:r>
            <a:r>
              <a:rPr kumimoji="0" sz="3200" b="1" i="0" u="none" strike="noStrike" kern="1200" cap="none" spc="35" normalizeH="0" baseline="0" noProof="0" dirty="0">
                <a:ln>
                  <a:noFill/>
                </a:ln>
                <a:solidFill>
                  <a:srgbClr val="000000"/>
                </a:solidFill>
                <a:effectLst/>
                <a:uLnTx/>
                <a:uFillTx/>
                <a:latin typeface="Calibri"/>
                <a:ea typeface="+mn-ea"/>
                <a:cs typeface="Calibri"/>
              </a:rPr>
              <a:t> </a:t>
            </a:r>
            <a:r>
              <a:rPr kumimoji="0" sz="3200" b="1" i="0" u="none" strike="noStrike" kern="1200" cap="none" spc="-5" normalizeH="0" baseline="0" noProof="0" dirty="0">
                <a:ln>
                  <a:noFill/>
                </a:ln>
                <a:solidFill>
                  <a:srgbClr val="000000"/>
                </a:solidFill>
                <a:effectLst/>
                <a:uLnTx/>
                <a:uFillTx/>
                <a:latin typeface="Calibri"/>
                <a:ea typeface="+mn-ea"/>
                <a:cs typeface="Calibri"/>
              </a:rPr>
              <a:t>usa</a:t>
            </a:r>
            <a:r>
              <a:rPr kumimoji="0" sz="3200" b="1" i="0" u="none" strike="noStrike" kern="1200" cap="none" spc="-25" normalizeH="0" baseline="0" noProof="0" dirty="0">
                <a:ln>
                  <a:noFill/>
                </a:ln>
                <a:solidFill>
                  <a:srgbClr val="000000"/>
                </a:solidFill>
                <a:effectLst/>
                <a:uLnTx/>
                <a:uFillTx/>
                <a:latin typeface="Calibri"/>
                <a:ea typeface="+mn-ea"/>
                <a:cs typeface="Calibri"/>
              </a:rPr>
              <a:t>g</a:t>
            </a:r>
            <a:r>
              <a:rPr kumimoji="0" sz="3200" b="1" i="0" u="none" strike="noStrike" kern="1200" cap="none" spc="0" normalizeH="0" baseline="0" noProof="0" dirty="0">
                <a:ln>
                  <a:noFill/>
                </a:ln>
                <a:solidFill>
                  <a:srgbClr val="000000"/>
                </a:solidFill>
                <a:effectLst/>
                <a:uLnTx/>
                <a:uFillTx/>
                <a:latin typeface="Calibri"/>
                <a:ea typeface="+mn-ea"/>
                <a:cs typeface="Calibri"/>
              </a:rPr>
              <a:t>e</a:t>
            </a:r>
          </a:p>
        </p:txBody>
      </p:sp>
      <p:sp>
        <p:nvSpPr>
          <p:cNvPr id="3" name="object 3"/>
          <p:cNvSpPr txBox="1"/>
          <p:nvPr/>
        </p:nvSpPr>
        <p:spPr>
          <a:xfrm>
            <a:off x="296935" y="1847593"/>
            <a:ext cx="8745465" cy="4483279"/>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ts val="105"/>
              </a:spcBef>
              <a:spcAft>
                <a:spcPct val="0"/>
              </a:spcAft>
              <a:buClrTx/>
              <a:buSzTx/>
              <a:buFontTx/>
              <a:buNone/>
              <a:tabLst/>
              <a:defRPr/>
            </a:pPr>
            <a:r>
              <a:rPr lang="en-US" sz="2400" spc="-15" dirty="0">
                <a:solidFill>
                  <a:srgbClr val="000000"/>
                </a:solidFill>
                <a:latin typeface="Calibri"/>
                <a:cs typeface="Calibri"/>
              </a:rPr>
              <a:t>There were two presentations by Mr. Kenichi Maruhashi of NEC and Ms. </a:t>
            </a:r>
            <a:r>
              <a:rPr lang="en-US" sz="2400" spc="-15" dirty="0" err="1">
                <a:solidFill>
                  <a:srgbClr val="000000"/>
                </a:solidFill>
                <a:latin typeface="Calibri"/>
                <a:cs typeface="Calibri"/>
              </a:rPr>
              <a:t>Satoko</a:t>
            </a:r>
            <a:r>
              <a:rPr lang="en-US" sz="2400" spc="-15" dirty="0">
                <a:solidFill>
                  <a:srgbClr val="000000"/>
                </a:solidFill>
                <a:latin typeface="Calibri"/>
                <a:cs typeface="Calibri"/>
              </a:rPr>
              <a:t> </a:t>
            </a:r>
            <a:r>
              <a:rPr lang="en-US" sz="2400" spc="-15" dirty="0" err="1">
                <a:solidFill>
                  <a:srgbClr val="000000"/>
                </a:solidFill>
                <a:latin typeface="Calibri"/>
                <a:cs typeface="Calibri"/>
              </a:rPr>
              <a:t>Itaya</a:t>
            </a:r>
            <a:r>
              <a:rPr lang="en-US" sz="2400" spc="-15" dirty="0">
                <a:solidFill>
                  <a:srgbClr val="000000"/>
                </a:solidFill>
                <a:latin typeface="Calibri"/>
                <a:cs typeface="Calibri"/>
              </a:rPr>
              <a:t> of NICT as representatives of FFPJ (Flexible Factory Project) in IEEE802.11 &amp; 15 Joint tutorial session at Vancouver evening on March 14</a:t>
            </a:r>
            <a:r>
              <a:rPr lang="en-US" sz="2400" spc="-15" baseline="30000" dirty="0">
                <a:solidFill>
                  <a:srgbClr val="000000"/>
                </a:solidFill>
                <a:latin typeface="Calibri"/>
                <a:cs typeface="Calibri"/>
              </a:rPr>
              <a:t>th</a:t>
            </a:r>
            <a:r>
              <a:rPr lang="en-US" sz="2400" spc="-15" dirty="0">
                <a:solidFill>
                  <a:srgbClr val="000000"/>
                </a:solidFill>
                <a:latin typeface="Calibri"/>
                <a:cs typeface="Calibri"/>
              </a:rPr>
              <a:t>, 2017.</a:t>
            </a:r>
          </a:p>
          <a:p>
            <a:pPr marL="12700" marR="0" lvl="0" indent="0" algn="l" defTabSz="914400" rtl="0" eaLnBrk="0" fontAlgn="base" latinLnBrk="0" hangingPunct="0">
              <a:lnSpc>
                <a:spcPct val="100000"/>
              </a:lnSpc>
              <a:spcBef>
                <a:spcPts val="105"/>
              </a:spcBef>
              <a:spcAft>
                <a:spcPct val="0"/>
              </a:spcAft>
              <a:buClrTx/>
              <a:buSzTx/>
              <a:buFontTx/>
              <a:buNone/>
              <a:tabLst/>
              <a:defRPr/>
            </a:pPr>
            <a:r>
              <a:rPr lang="en-US" sz="2400" spc="-15" dirty="0">
                <a:solidFill>
                  <a:srgbClr val="000000"/>
                </a:solidFill>
                <a:latin typeface="Calibri"/>
                <a:cs typeface="Calibri"/>
              </a:rPr>
              <a:t>Although the two sets of slides are belong to IEEE802.11, you can download theses sets can be available in the URL below</a:t>
            </a:r>
          </a:p>
          <a:p>
            <a:pPr marL="12700" lvl="0" defTabSz="914400" eaLnBrk="0" fontAlgn="base" hangingPunct="0">
              <a:spcBef>
                <a:spcPts val="105"/>
              </a:spcBef>
              <a:spcAft>
                <a:spcPct val="0"/>
              </a:spcAft>
              <a:defRPr/>
            </a:pPr>
            <a:r>
              <a:rPr lang="en-US" sz="2400" spc="-15" dirty="0">
                <a:solidFill>
                  <a:srgbClr val="000000"/>
                </a:solidFill>
                <a:latin typeface="Calibri"/>
                <a:cs typeface="Calibri"/>
                <a:hlinkClick r:id="rId3"/>
              </a:rPr>
              <a:t>http://www.ieee802.org/1/files/public/docs2017/new-maruhashi-general-industrial-usage-part1-0317-v00.pdf</a:t>
            </a:r>
            <a:endParaRPr lang="en-US" sz="2400" spc="-15" dirty="0">
              <a:solidFill>
                <a:srgbClr val="000000"/>
              </a:solidFill>
              <a:latin typeface="Calibri"/>
              <a:cs typeface="Calibri"/>
            </a:endParaRPr>
          </a:p>
          <a:p>
            <a:pPr marL="12700" lvl="0" defTabSz="914400" eaLnBrk="0" fontAlgn="base" hangingPunct="0">
              <a:spcBef>
                <a:spcPts val="105"/>
              </a:spcBef>
              <a:spcAft>
                <a:spcPct val="0"/>
              </a:spcAft>
              <a:defRPr/>
            </a:pPr>
            <a:r>
              <a:rPr lang="en-US" sz="2400" spc="-15" dirty="0">
                <a:solidFill>
                  <a:srgbClr val="000000"/>
                </a:solidFill>
                <a:latin typeface="Calibri"/>
                <a:cs typeface="Calibri"/>
                <a:hlinkClick r:id="rId4"/>
              </a:rPr>
              <a:t>http://www.ieee802.org/1/files/public/docs2017/new-itaya-general-industrial-usage-part2-0317-v00.pdf</a:t>
            </a:r>
            <a:endParaRPr lang="en-US" sz="2400" spc="-15" dirty="0">
              <a:solidFill>
                <a:srgbClr val="000000"/>
              </a:solidFill>
              <a:latin typeface="Calibri"/>
              <a:cs typeface="Calibri"/>
            </a:endParaRPr>
          </a:p>
          <a:p>
            <a:pPr marL="12700" lvl="0" defTabSz="914400" eaLnBrk="0" fontAlgn="base" hangingPunct="0">
              <a:spcBef>
                <a:spcPts val="105"/>
              </a:spcBef>
              <a:spcAft>
                <a:spcPct val="0"/>
              </a:spcAft>
              <a:defRPr/>
            </a:pPr>
            <a:r>
              <a:rPr lang="en-US" sz="2400" spc="-15" dirty="0">
                <a:solidFill>
                  <a:srgbClr val="000000"/>
                </a:solidFill>
                <a:latin typeface="Calibri"/>
                <a:cs typeface="Calibri"/>
              </a:rPr>
              <a:t>In order to make sure authorship of the documents, the next two pages show the list of authors in FFPJ.  </a:t>
            </a:r>
            <a:endParaRPr kumimoji="0" sz="2000" i="0" u="none" strike="noStrike" kern="1200" cap="none" spc="0" normalizeH="0" baseline="0" noProof="0" dirty="0">
              <a:ln>
                <a:noFill/>
              </a:ln>
              <a:solidFill>
                <a:srgbClr val="000000"/>
              </a:solidFill>
              <a:effectLst/>
              <a:uLnTx/>
              <a:uFillTx/>
              <a:latin typeface="Calibri"/>
              <a:cs typeface="Calibri"/>
            </a:endParaRPr>
          </a:p>
        </p:txBody>
      </p:sp>
      <p:sp>
        <p:nvSpPr>
          <p:cNvPr id="6" name="スライド番号プレースホルダー 3"/>
          <p:cNvSpPr>
            <a:spLocks noGrp="1"/>
          </p:cNvSpPr>
          <p:nvPr>
            <p:ph type="sldNum" sz="quarter" idx="4294967295"/>
          </p:nvPr>
        </p:nvSpPr>
        <p:spPr>
          <a:xfrm>
            <a:off x="4139952" y="6475413"/>
            <a:ext cx="735261" cy="184666"/>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372F3947-031E-4295-B632-0BF31AAEF223}"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0"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pic>
        <p:nvPicPr>
          <p:cNvPr id="5" name="図 4"/>
          <p:cNvPicPr>
            <a:picLocks noChangeAspect="1"/>
          </p:cNvPicPr>
          <p:nvPr/>
        </p:nvPicPr>
        <p:blipFill>
          <a:blip r:embed="rId5"/>
          <a:stretch>
            <a:fillRect/>
          </a:stretch>
        </p:blipFill>
        <p:spPr>
          <a:xfrm>
            <a:off x="1378439" y="1305532"/>
            <a:ext cx="6285521" cy="640135"/>
          </a:xfrm>
          <a:prstGeom prst="rect">
            <a:avLst/>
          </a:prstGeom>
        </p:spPr>
      </p:pic>
    </p:spTree>
    <p:extLst>
      <p:ext uri="{BB962C8B-B14F-4D97-AF65-F5344CB8AC3E}">
        <p14:creationId xmlns:p14="http://schemas.microsoft.com/office/powerpoint/2010/main" val="268965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82472" y="611784"/>
            <a:ext cx="7180580" cy="800735"/>
          </a:xfrm>
          <a:prstGeom prst="rect">
            <a:avLst/>
          </a:prstGeom>
        </p:spPr>
        <p:txBody>
          <a:bodyPr vert="horz" wrap="square" lIns="0" tIns="0" rIns="0" bIns="0" rtlCol="0">
            <a:spAutoFit/>
          </a:bodyPr>
          <a:lstStyle/>
          <a:p>
            <a:pPr marL="0" marR="0" lvl="0" indent="0" algn="ctr" defTabSz="914400" rtl="0" eaLnBrk="0" fontAlgn="base" latinLnBrk="0" hangingPunct="0">
              <a:lnSpc>
                <a:spcPts val="3470"/>
              </a:lnSpc>
              <a:spcBef>
                <a:spcPct val="0"/>
              </a:spcBef>
              <a:spcAft>
                <a:spcPct val="0"/>
              </a:spcAft>
              <a:buClrTx/>
              <a:buSzTx/>
              <a:buFontTx/>
              <a:buNone/>
              <a:tabLst/>
              <a:defRPr/>
            </a:pPr>
            <a:r>
              <a:rPr kumimoji="0" sz="3200" b="0" i="0" u="none" strike="noStrike" kern="1200" cap="none" spc="0" normalizeH="0" baseline="0" noProof="0" dirty="0">
                <a:ln>
                  <a:noFill/>
                </a:ln>
                <a:solidFill>
                  <a:srgbClr val="000000"/>
                </a:solidFill>
                <a:effectLst/>
                <a:uLnTx/>
                <a:uFillTx/>
                <a:latin typeface="Calibri"/>
                <a:ea typeface="+mn-ea"/>
                <a:cs typeface="Calibri"/>
              </a:rPr>
              <a:t>QoS</a:t>
            </a:r>
            <a:r>
              <a:rPr kumimoji="0" sz="3200" b="0" i="0" u="none" strike="noStrike" kern="1200" cap="none" spc="-15" normalizeH="0" baseline="0" noProof="0" dirty="0">
                <a:ln>
                  <a:noFill/>
                </a:ln>
                <a:solidFill>
                  <a:srgbClr val="000000"/>
                </a:solidFill>
                <a:effectLst/>
                <a:uLnTx/>
                <a:uFillTx/>
                <a:latin typeface="Calibri"/>
                <a:ea typeface="+mn-ea"/>
                <a:cs typeface="Calibri"/>
              </a:rPr>
              <a:t> </a:t>
            </a:r>
            <a:r>
              <a:rPr kumimoji="0" sz="3200" b="0" i="0" u="none" strike="noStrike" kern="1200" cap="none" spc="-50" normalizeH="0" baseline="0" noProof="0" dirty="0">
                <a:ln>
                  <a:noFill/>
                </a:ln>
                <a:solidFill>
                  <a:srgbClr val="000000"/>
                </a:solidFill>
                <a:effectLst/>
                <a:uLnTx/>
                <a:uFillTx/>
                <a:latin typeface="Calibri"/>
                <a:ea typeface="+mn-ea"/>
                <a:cs typeface="Calibri"/>
              </a:rPr>
              <a:t>e</a:t>
            </a:r>
            <a:r>
              <a:rPr kumimoji="0" sz="3200" b="0" i="0" u="none" strike="noStrike" kern="1200" cap="none" spc="10" normalizeH="0" baseline="0" noProof="0" dirty="0">
                <a:ln>
                  <a:noFill/>
                </a:ln>
                <a:solidFill>
                  <a:srgbClr val="000000"/>
                </a:solidFill>
                <a:effectLst/>
                <a:uLnTx/>
                <a:uFillTx/>
                <a:latin typeface="Calibri"/>
                <a:ea typeface="+mn-ea"/>
                <a:cs typeface="Calibri"/>
              </a:rPr>
              <a:t>x</a:t>
            </a:r>
            <a:r>
              <a:rPr kumimoji="0" sz="3200" b="0" i="0" u="none" strike="noStrike" kern="1200" cap="none" spc="-45" normalizeH="0" baseline="0" noProof="0" dirty="0">
                <a:ln>
                  <a:noFill/>
                </a:ln>
                <a:solidFill>
                  <a:srgbClr val="000000"/>
                </a:solidFill>
                <a:effectLst/>
                <a:uLnTx/>
                <a:uFillTx/>
                <a:latin typeface="Calibri"/>
                <a:ea typeface="+mn-ea"/>
                <a:cs typeface="Calibri"/>
              </a:rPr>
              <a:t>t</a:t>
            </a:r>
            <a:r>
              <a:rPr kumimoji="0" sz="3200" b="0" i="0" u="none" strike="noStrike" kern="1200" cap="none" spc="0" normalizeH="0" baseline="0" noProof="0" dirty="0">
                <a:ln>
                  <a:noFill/>
                </a:ln>
                <a:solidFill>
                  <a:srgbClr val="000000"/>
                </a:solidFill>
                <a:effectLst/>
                <a:uLnTx/>
                <a:uFillTx/>
                <a:latin typeface="Calibri"/>
                <a:ea typeface="+mn-ea"/>
                <a:cs typeface="Calibri"/>
              </a:rPr>
              <a:t>en</a:t>
            </a:r>
            <a:r>
              <a:rPr kumimoji="0" sz="3200" b="0" i="0" u="none" strike="noStrike" kern="1200" cap="none" spc="-15" normalizeH="0" baseline="0" noProof="0" dirty="0">
                <a:ln>
                  <a:noFill/>
                </a:ln>
                <a:solidFill>
                  <a:srgbClr val="000000"/>
                </a:solidFill>
                <a:effectLst/>
                <a:uLnTx/>
                <a:uFillTx/>
                <a:latin typeface="Calibri"/>
                <a:ea typeface="+mn-ea"/>
                <a:cs typeface="Calibri"/>
              </a:rPr>
              <a:t>s</a:t>
            </a:r>
            <a:r>
              <a:rPr kumimoji="0" sz="3200" b="0" i="0" u="none" strike="noStrike" kern="1200" cap="none" spc="0" normalizeH="0" baseline="0" noProof="0" dirty="0">
                <a:ln>
                  <a:noFill/>
                </a:ln>
                <a:solidFill>
                  <a:srgbClr val="000000"/>
                </a:solidFill>
                <a:effectLst/>
                <a:uLnTx/>
                <a:uFillTx/>
                <a:latin typeface="Calibri"/>
                <a:ea typeface="+mn-ea"/>
                <a:cs typeface="Calibri"/>
              </a:rPr>
              <a:t>ion</a:t>
            </a:r>
            <a:r>
              <a:rPr kumimoji="0" sz="3200" b="0" i="0" u="none" strike="noStrike" kern="1200" cap="none" spc="-10" normalizeH="0" baseline="0" noProof="0" dirty="0">
                <a:ln>
                  <a:noFill/>
                </a:ln>
                <a:solidFill>
                  <a:srgbClr val="000000"/>
                </a:solidFill>
                <a:effectLst/>
                <a:uLnTx/>
                <a:uFillTx/>
                <a:latin typeface="Calibri"/>
                <a:ea typeface="+mn-ea"/>
                <a:cs typeface="Calibri"/>
              </a:rPr>
              <a:t> </a:t>
            </a:r>
            <a:r>
              <a:rPr kumimoji="0" sz="3200" b="0" i="0" u="none" strike="noStrike" kern="1200" cap="none" spc="0" normalizeH="0" baseline="0" noProof="0" dirty="0">
                <a:ln>
                  <a:noFill/>
                </a:ln>
                <a:solidFill>
                  <a:srgbClr val="000000"/>
                </a:solidFill>
                <a:effectLst/>
                <a:uLnTx/>
                <a:uFillTx/>
                <a:latin typeface="Calibri"/>
                <a:ea typeface="+mn-ea"/>
                <a:cs typeface="Calibri"/>
              </a:rPr>
              <a:t>in</a:t>
            </a:r>
            <a:r>
              <a:rPr kumimoji="0" sz="3200" b="0" i="0" u="none" strike="noStrike" kern="1200" cap="none" spc="-5" normalizeH="0" baseline="0" noProof="0" dirty="0">
                <a:ln>
                  <a:noFill/>
                </a:ln>
                <a:solidFill>
                  <a:srgbClr val="000000"/>
                </a:solidFill>
                <a:effectLst/>
                <a:uLnTx/>
                <a:uFillTx/>
                <a:latin typeface="Calibri"/>
                <a:ea typeface="+mn-ea"/>
                <a:cs typeface="Calibri"/>
              </a:rPr>
              <a:t> den</a:t>
            </a:r>
            <a:r>
              <a:rPr kumimoji="0" sz="3200" b="0" i="0" u="none" strike="noStrike" kern="1200" cap="none" spc="-15" normalizeH="0" baseline="0" noProof="0" dirty="0">
                <a:ln>
                  <a:noFill/>
                </a:ln>
                <a:solidFill>
                  <a:srgbClr val="000000"/>
                </a:solidFill>
                <a:effectLst/>
                <a:uLnTx/>
                <a:uFillTx/>
                <a:latin typeface="Calibri"/>
                <a:ea typeface="+mn-ea"/>
                <a:cs typeface="Calibri"/>
              </a:rPr>
              <a:t>s</a:t>
            </a:r>
            <a:r>
              <a:rPr kumimoji="0" sz="3200" b="0" i="0" u="none" strike="noStrike" kern="1200" cap="none" spc="0" normalizeH="0" baseline="0" noProof="0" dirty="0">
                <a:ln>
                  <a:noFill/>
                </a:ln>
                <a:solidFill>
                  <a:srgbClr val="000000"/>
                </a:solidFill>
                <a:effectLst/>
                <a:uLnTx/>
                <a:uFillTx/>
                <a:latin typeface="Calibri"/>
                <a:ea typeface="+mn-ea"/>
                <a:cs typeface="Calibri"/>
              </a:rPr>
              <a:t>e and</a:t>
            </a:r>
            <a:r>
              <a:rPr kumimoji="0" sz="3200" b="0" i="0" u="none" strike="noStrike" kern="1200" cap="none" spc="-5" normalizeH="0" baseline="0" noProof="0" dirty="0">
                <a:ln>
                  <a:noFill/>
                </a:ln>
                <a:solidFill>
                  <a:srgbClr val="000000"/>
                </a:solidFill>
                <a:effectLst/>
                <a:uLnTx/>
                <a:uFillTx/>
                <a:latin typeface="Calibri"/>
                <a:ea typeface="+mn-ea"/>
                <a:cs typeface="Calibri"/>
              </a:rPr>
              <a:t> he</a:t>
            </a:r>
            <a:r>
              <a:rPr kumimoji="0" sz="3200" b="0" i="0" u="none" strike="noStrike" kern="1200" cap="none" spc="-50" normalizeH="0" baseline="0" noProof="0" dirty="0">
                <a:ln>
                  <a:noFill/>
                </a:ln>
                <a:solidFill>
                  <a:srgbClr val="000000"/>
                </a:solidFill>
                <a:effectLst/>
                <a:uLnTx/>
                <a:uFillTx/>
                <a:latin typeface="Calibri"/>
                <a:ea typeface="+mn-ea"/>
                <a:cs typeface="Calibri"/>
              </a:rPr>
              <a:t>t</a:t>
            </a:r>
            <a:r>
              <a:rPr kumimoji="0" sz="3200" b="0" i="0" u="none" strike="noStrike" kern="1200" cap="none" spc="0" normalizeH="0" baseline="0" noProof="0" dirty="0">
                <a:ln>
                  <a:noFill/>
                </a:ln>
                <a:solidFill>
                  <a:srgbClr val="000000"/>
                </a:solidFill>
                <a:effectLst/>
                <a:uLnTx/>
                <a:uFillTx/>
                <a:latin typeface="Calibri"/>
                <a:ea typeface="+mn-ea"/>
                <a:cs typeface="Calibri"/>
              </a:rPr>
              <a:t>e</a:t>
            </a:r>
            <a:r>
              <a:rPr kumimoji="0" sz="3200" b="0" i="0" u="none" strike="noStrike" kern="1200" cap="none" spc="-55" normalizeH="0" baseline="0" noProof="0" dirty="0">
                <a:ln>
                  <a:noFill/>
                </a:ln>
                <a:solidFill>
                  <a:srgbClr val="000000"/>
                </a:solidFill>
                <a:effectLst/>
                <a:uLnTx/>
                <a:uFillTx/>
                <a:latin typeface="Calibri"/>
                <a:ea typeface="+mn-ea"/>
                <a:cs typeface="Calibri"/>
              </a:rPr>
              <a:t>r</a:t>
            </a:r>
            <a:r>
              <a:rPr kumimoji="0" sz="3200" b="0" i="0" u="none" strike="noStrike" kern="1200" cap="none" spc="-5" normalizeH="0" baseline="0" noProof="0" dirty="0">
                <a:ln>
                  <a:noFill/>
                </a:ln>
                <a:solidFill>
                  <a:srgbClr val="000000"/>
                </a:solidFill>
                <a:effectLst/>
                <a:uLnTx/>
                <a:uFillTx/>
                <a:latin typeface="Calibri"/>
                <a:ea typeface="+mn-ea"/>
                <a:cs typeface="Calibri"/>
              </a:rPr>
              <a:t>o</a:t>
            </a:r>
            <a:r>
              <a:rPr kumimoji="0" sz="3200" b="0" i="0" u="none" strike="noStrike" kern="1200" cap="none" spc="-20" normalizeH="0" baseline="0" noProof="0" dirty="0">
                <a:ln>
                  <a:noFill/>
                </a:ln>
                <a:solidFill>
                  <a:srgbClr val="000000"/>
                </a:solidFill>
                <a:effectLst/>
                <a:uLnTx/>
                <a:uFillTx/>
                <a:latin typeface="Calibri"/>
                <a:ea typeface="+mn-ea"/>
                <a:cs typeface="Calibri"/>
              </a:rPr>
              <a:t>g</a:t>
            </a:r>
            <a:r>
              <a:rPr kumimoji="0" sz="3200" b="0" i="0" u="none" strike="noStrike" kern="1200" cap="none" spc="0" normalizeH="0" baseline="0" noProof="0" dirty="0">
                <a:ln>
                  <a:noFill/>
                </a:ln>
                <a:solidFill>
                  <a:srgbClr val="000000"/>
                </a:solidFill>
                <a:effectLst/>
                <a:uLnTx/>
                <a:uFillTx/>
                <a:latin typeface="Calibri"/>
                <a:ea typeface="+mn-ea"/>
                <a:cs typeface="Calibri"/>
              </a:rPr>
              <a:t>eneous</a:t>
            </a:r>
          </a:p>
          <a:p>
            <a:pPr marL="0" marR="0" lvl="0" indent="0" algn="ctr" defTabSz="914400" rtl="0" eaLnBrk="0" fontAlgn="base" latinLnBrk="0" hangingPunct="0">
              <a:lnSpc>
                <a:spcPts val="3470"/>
              </a:lnSpc>
              <a:spcBef>
                <a:spcPct val="0"/>
              </a:spcBef>
              <a:spcAft>
                <a:spcPct val="0"/>
              </a:spcAft>
              <a:buClrTx/>
              <a:buSzTx/>
              <a:buFontTx/>
              <a:buNone/>
              <a:tabLst/>
              <a:defRPr/>
            </a:pPr>
            <a:r>
              <a:rPr kumimoji="0" sz="3200" b="0" i="0" u="none" strike="noStrike" kern="1200" cap="none" spc="0" normalizeH="0" baseline="0" noProof="0" dirty="0">
                <a:ln>
                  <a:noFill/>
                </a:ln>
                <a:solidFill>
                  <a:srgbClr val="000000"/>
                </a:solidFill>
                <a:effectLst/>
                <a:uLnTx/>
                <a:uFillTx/>
                <a:latin typeface="Calibri"/>
                <a:ea typeface="+mn-ea"/>
                <a:cs typeface="Calibri"/>
              </a:rPr>
              <a:t>wi</a:t>
            </a:r>
            <a:r>
              <a:rPr kumimoji="0" sz="3200" b="0" i="0" u="none" strike="noStrike" kern="1200" cap="none" spc="-45" normalizeH="0" baseline="0" noProof="0" dirty="0">
                <a:ln>
                  <a:noFill/>
                </a:ln>
                <a:solidFill>
                  <a:srgbClr val="000000"/>
                </a:solidFill>
                <a:effectLst/>
                <a:uLnTx/>
                <a:uFillTx/>
                <a:latin typeface="Calibri"/>
                <a:ea typeface="+mn-ea"/>
                <a:cs typeface="Calibri"/>
              </a:rPr>
              <a:t>r</a:t>
            </a:r>
            <a:r>
              <a:rPr kumimoji="0" sz="3200" b="0" i="0" u="none" strike="noStrike" kern="1200" cap="none" spc="0" normalizeH="0" baseline="0" noProof="0" dirty="0">
                <a:ln>
                  <a:noFill/>
                </a:ln>
                <a:solidFill>
                  <a:srgbClr val="000000"/>
                </a:solidFill>
                <a:effectLst/>
                <a:uLnTx/>
                <a:uFillTx/>
                <a:latin typeface="Calibri"/>
                <a:ea typeface="+mn-ea"/>
                <a:cs typeface="Calibri"/>
              </a:rPr>
              <a:t>eless</a:t>
            </a:r>
            <a:r>
              <a:rPr kumimoji="0" sz="3200" b="0" i="0" u="none" strike="noStrike" kern="1200" cap="none" spc="-30" normalizeH="0" baseline="0" noProof="0" dirty="0">
                <a:ln>
                  <a:noFill/>
                </a:ln>
                <a:solidFill>
                  <a:srgbClr val="000000"/>
                </a:solidFill>
                <a:effectLst/>
                <a:uLnTx/>
                <a:uFillTx/>
                <a:latin typeface="Calibri"/>
                <a:ea typeface="+mn-ea"/>
                <a:cs typeface="Calibri"/>
              </a:rPr>
              <a:t> </a:t>
            </a:r>
            <a:r>
              <a:rPr kumimoji="0" sz="3200" b="0" i="0" u="none" strike="noStrike" kern="1200" cap="none" spc="-5" normalizeH="0" baseline="0" noProof="0" dirty="0">
                <a:ln>
                  <a:noFill/>
                </a:ln>
                <a:solidFill>
                  <a:srgbClr val="000000"/>
                </a:solidFill>
                <a:effectLst/>
                <a:uLnTx/>
                <a:uFillTx/>
                <a:latin typeface="Calibri"/>
                <a:ea typeface="+mn-ea"/>
                <a:cs typeface="Calibri"/>
              </a:rPr>
              <a:t>n</a:t>
            </a:r>
            <a:r>
              <a:rPr kumimoji="0" sz="3200" b="0" i="0" u="none" strike="noStrike" kern="1200" cap="none" spc="-15" normalizeH="0" baseline="0" noProof="0" dirty="0">
                <a:ln>
                  <a:noFill/>
                </a:ln>
                <a:solidFill>
                  <a:srgbClr val="000000"/>
                </a:solidFill>
                <a:effectLst/>
                <a:uLnTx/>
                <a:uFillTx/>
                <a:latin typeface="Calibri"/>
                <a:ea typeface="+mn-ea"/>
                <a:cs typeface="Calibri"/>
              </a:rPr>
              <a:t>e</a:t>
            </a:r>
            <a:r>
              <a:rPr kumimoji="0" sz="3200" b="0" i="0" u="none" strike="noStrike" kern="1200" cap="none" spc="0" normalizeH="0" baseline="0" noProof="0" dirty="0">
                <a:ln>
                  <a:noFill/>
                </a:ln>
                <a:solidFill>
                  <a:srgbClr val="000000"/>
                </a:solidFill>
                <a:effectLst/>
                <a:uLnTx/>
                <a:uFillTx/>
                <a:latin typeface="Calibri"/>
                <a:ea typeface="+mn-ea"/>
                <a:cs typeface="Calibri"/>
              </a:rPr>
              <a:t>t</a:t>
            </a:r>
            <a:r>
              <a:rPr kumimoji="0" sz="3200" b="0" i="0" u="none" strike="noStrike" kern="1200" cap="none" spc="-30" normalizeH="0" baseline="0" noProof="0" dirty="0">
                <a:ln>
                  <a:noFill/>
                </a:ln>
                <a:solidFill>
                  <a:srgbClr val="000000"/>
                </a:solidFill>
                <a:effectLst/>
                <a:uLnTx/>
                <a:uFillTx/>
                <a:latin typeface="Calibri"/>
                <a:ea typeface="+mn-ea"/>
                <a:cs typeface="Calibri"/>
              </a:rPr>
              <a:t>w</a:t>
            </a:r>
            <a:r>
              <a:rPr kumimoji="0" sz="3200" b="0" i="0" u="none" strike="noStrike" kern="1200" cap="none" spc="-5" normalizeH="0" baseline="0" noProof="0" dirty="0">
                <a:ln>
                  <a:noFill/>
                </a:ln>
                <a:solidFill>
                  <a:srgbClr val="000000"/>
                </a:solidFill>
                <a:effectLst/>
                <a:uLnTx/>
                <a:uFillTx/>
                <a:latin typeface="Calibri"/>
                <a:ea typeface="+mn-ea"/>
                <a:cs typeface="Calibri"/>
              </a:rPr>
              <a:t>or</a:t>
            </a:r>
            <a:r>
              <a:rPr kumimoji="0" sz="3200" b="0" i="0" u="none" strike="noStrike" kern="1200" cap="none" spc="-30" normalizeH="0" baseline="0" noProof="0" dirty="0">
                <a:ln>
                  <a:noFill/>
                </a:ln>
                <a:solidFill>
                  <a:srgbClr val="000000"/>
                </a:solidFill>
                <a:effectLst/>
                <a:uLnTx/>
                <a:uFillTx/>
                <a:latin typeface="Calibri"/>
                <a:ea typeface="+mn-ea"/>
                <a:cs typeface="Calibri"/>
              </a:rPr>
              <a:t>k</a:t>
            </a:r>
            <a:r>
              <a:rPr kumimoji="0" sz="3200" b="0" i="0" u="none" strike="noStrike" kern="1200" cap="none" spc="0" normalizeH="0" baseline="0" noProof="0" dirty="0">
                <a:ln>
                  <a:noFill/>
                </a:ln>
                <a:solidFill>
                  <a:srgbClr val="000000"/>
                </a:solidFill>
                <a:effectLst/>
                <a:uLnTx/>
                <a:uFillTx/>
                <a:latin typeface="Calibri"/>
                <a:ea typeface="+mn-ea"/>
                <a:cs typeface="Calibri"/>
              </a:rPr>
              <a:t>s</a:t>
            </a:r>
            <a:r>
              <a:rPr kumimoji="0" sz="3200" b="0" i="0" u="none" strike="noStrike" kern="1200" cap="none" spc="-25" normalizeH="0" baseline="0" noProof="0" dirty="0">
                <a:ln>
                  <a:noFill/>
                </a:ln>
                <a:solidFill>
                  <a:srgbClr val="000000"/>
                </a:solidFill>
                <a:effectLst/>
                <a:uLnTx/>
                <a:uFillTx/>
                <a:latin typeface="Calibri"/>
                <a:ea typeface="+mn-ea"/>
                <a:cs typeface="Calibri"/>
              </a:rPr>
              <a:t> </a:t>
            </a:r>
            <a:r>
              <a:rPr kumimoji="0" sz="3200" b="0" i="0" u="none" strike="noStrike" kern="1200" cap="none" spc="-80" normalizeH="0" baseline="0" noProof="0" dirty="0">
                <a:ln>
                  <a:noFill/>
                </a:ln>
                <a:solidFill>
                  <a:srgbClr val="000000"/>
                </a:solidFill>
                <a:effectLst/>
                <a:uLnTx/>
                <a:uFillTx/>
                <a:latin typeface="Calibri"/>
                <a:ea typeface="+mn-ea"/>
                <a:cs typeface="Calibri"/>
              </a:rPr>
              <a:t>f</a:t>
            </a:r>
            <a:r>
              <a:rPr kumimoji="0" sz="3200" b="0" i="0" u="none" strike="noStrike" kern="1200" cap="none" spc="-5" normalizeH="0" baseline="0" noProof="0" dirty="0">
                <a:ln>
                  <a:noFill/>
                </a:ln>
                <a:solidFill>
                  <a:srgbClr val="000000"/>
                </a:solidFill>
                <a:effectLst/>
                <a:uLnTx/>
                <a:uFillTx/>
                <a:latin typeface="Calibri"/>
                <a:ea typeface="+mn-ea"/>
                <a:cs typeface="Calibri"/>
              </a:rPr>
              <a:t>o</a:t>
            </a:r>
            <a:r>
              <a:rPr kumimoji="0" sz="3200" b="0" i="0" u="none" strike="noStrike" kern="1200" cap="none" spc="0" normalizeH="0" baseline="0" noProof="0" dirty="0">
                <a:ln>
                  <a:noFill/>
                </a:ln>
                <a:solidFill>
                  <a:srgbClr val="000000"/>
                </a:solidFill>
                <a:effectLst/>
                <a:uLnTx/>
                <a:uFillTx/>
                <a:latin typeface="Calibri"/>
                <a:ea typeface="+mn-ea"/>
                <a:cs typeface="Calibri"/>
              </a:rPr>
              <a:t>r i</a:t>
            </a:r>
            <a:r>
              <a:rPr kumimoji="0" sz="3200" b="0" i="0" u="none" strike="noStrike" kern="1200" cap="none" spc="-15" normalizeH="0" baseline="0" noProof="0" dirty="0">
                <a:ln>
                  <a:noFill/>
                </a:ln>
                <a:solidFill>
                  <a:srgbClr val="000000"/>
                </a:solidFill>
                <a:effectLst/>
                <a:uLnTx/>
                <a:uFillTx/>
                <a:latin typeface="Calibri"/>
                <a:ea typeface="+mn-ea"/>
                <a:cs typeface="Calibri"/>
              </a:rPr>
              <a:t>n</a:t>
            </a:r>
            <a:r>
              <a:rPr kumimoji="0" sz="3200" b="0" i="0" u="none" strike="noStrike" kern="1200" cap="none" spc="-5" normalizeH="0" baseline="0" noProof="0" dirty="0">
                <a:ln>
                  <a:noFill/>
                </a:ln>
                <a:solidFill>
                  <a:srgbClr val="000000"/>
                </a:solidFill>
                <a:effectLst/>
                <a:uLnTx/>
                <a:uFillTx/>
                <a:latin typeface="Calibri"/>
                <a:ea typeface="+mn-ea"/>
                <a:cs typeface="Calibri"/>
              </a:rPr>
              <a:t>du</a:t>
            </a:r>
            <a:r>
              <a:rPr kumimoji="0" sz="3200" b="0" i="0" u="none" strike="noStrike" kern="1200" cap="none" spc="-50" normalizeH="0" baseline="0" noProof="0" dirty="0">
                <a:ln>
                  <a:noFill/>
                </a:ln>
                <a:solidFill>
                  <a:srgbClr val="000000"/>
                </a:solidFill>
                <a:effectLst/>
                <a:uLnTx/>
                <a:uFillTx/>
                <a:latin typeface="Calibri"/>
                <a:ea typeface="+mn-ea"/>
                <a:cs typeface="Calibri"/>
              </a:rPr>
              <a:t>s</a:t>
            </a:r>
            <a:r>
              <a:rPr kumimoji="0" sz="3200" b="0" i="0" u="none" strike="noStrike" kern="1200" cap="none" spc="0" normalizeH="0" baseline="0" noProof="0" dirty="0">
                <a:ln>
                  <a:noFill/>
                </a:ln>
                <a:solidFill>
                  <a:srgbClr val="000000"/>
                </a:solidFill>
                <a:effectLst/>
                <a:uLnTx/>
                <a:uFillTx/>
                <a:latin typeface="Calibri"/>
                <a:ea typeface="+mn-ea"/>
                <a:cs typeface="Calibri"/>
              </a:rPr>
              <a:t>try</a:t>
            </a:r>
            <a:r>
              <a:rPr kumimoji="0" sz="3200" b="0" i="0" u="none" strike="noStrike" kern="1200" cap="none" spc="35" normalizeH="0" baseline="0" noProof="0" dirty="0">
                <a:ln>
                  <a:noFill/>
                </a:ln>
                <a:solidFill>
                  <a:srgbClr val="000000"/>
                </a:solidFill>
                <a:effectLst/>
                <a:uLnTx/>
                <a:uFillTx/>
                <a:latin typeface="Calibri"/>
                <a:ea typeface="+mn-ea"/>
                <a:cs typeface="Calibri"/>
              </a:rPr>
              <a:t> </a:t>
            </a:r>
            <a:r>
              <a:rPr kumimoji="0" sz="3200" b="0" i="0" u="none" strike="noStrike" kern="1200" cap="none" spc="-5" normalizeH="0" baseline="0" noProof="0" dirty="0">
                <a:ln>
                  <a:noFill/>
                </a:ln>
                <a:solidFill>
                  <a:srgbClr val="000000"/>
                </a:solidFill>
                <a:effectLst/>
                <a:uLnTx/>
                <a:uFillTx/>
                <a:latin typeface="Calibri"/>
                <a:ea typeface="+mn-ea"/>
                <a:cs typeface="Calibri"/>
              </a:rPr>
              <a:t>usa</a:t>
            </a:r>
            <a:r>
              <a:rPr kumimoji="0" sz="3200" b="0" i="0" u="none" strike="noStrike" kern="1200" cap="none" spc="-25" normalizeH="0" baseline="0" noProof="0" dirty="0">
                <a:ln>
                  <a:noFill/>
                </a:ln>
                <a:solidFill>
                  <a:srgbClr val="000000"/>
                </a:solidFill>
                <a:effectLst/>
                <a:uLnTx/>
                <a:uFillTx/>
                <a:latin typeface="Calibri"/>
                <a:ea typeface="+mn-ea"/>
                <a:cs typeface="Calibri"/>
              </a:rPr>
              <a:t>g</a:t>
            </a:r>
            <a:r>
              <a:rPr kumimoji="0" sz="3200" b="0" i="0" u="none" strike="noStrike" kern="1200" cap="none" spc="0" normalizeH="0" baseline="0" noProof="0" dirty="0">
                <a:ln>
                  <a:noFill/>
                </a:ln>
                <a:solidFill>
                  <a:srgbClr val="000000"/>
                </a:solidFill>
                <a:effectLst/>
                <a:uLnTx/>
                <a:uFillTx/>
                <a:latin typeface="Calibri"/>
                <a:ea typeface="+mn-ea"/>
                <a:cs typeface="Calibri"/>
              </a:rPr>
              <a:t>e</a:t>
            </a:r>
          </a:p>
        </p:txBody>
      </p:sp>
      <p:sp>
        <p:nvSpPr>
          <p:cNvPr id="3" name="object 3"/>
          <p:cNvSpPr txBox="1"/>
          <p:nvPr/>
        </p:nvSpPr>
        <p:spPr>
          <a:xfrm>
            <a:off x="402437" y="1859528"/>
            <a:ext cx="8741563" cy="495007"/>
          </a:xfrm>
          <a:prstGeom prst="rect">
            <a:avLst/>
          </a:prstGeom>
        </p:spPr>
        <p:txBody>
          <a:bodyPr vert="horz" wrap="square" lIns="0" tIns="0" rIns="0" bIns="0" rtlCol="0">
            <a:spAutoFit/>
          </a:bodyPr>
          <a:lstStyle/>
          <a:p>
            <a:pPr marL="3244215" marR="0" lvl="0" indent="0" algn="l" defTabSz="914400" rtl="0" eaLnBrk="0" fontAlgn="base" latinLnBrk="0" hangingPunct="0">
              <a:lnSpc>
                <a:spcPts val="1600"/>
              </a:lnSpc>
              <a:spcBef>
                <a:spcPts val="715"/>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a:ea typeface="+mn-ea"/>
                <a:cs typeface="Calibri"/>
              </a:rPr>
              <a:t>Presented </a:t>
            </a:r>
            <a:r>
              <a:rPr kumimoji="0" sz="1800" b="1" i="0" u="none" strike="noStrike" kern="1200" cap="none" spc="0" normalizeH="0" baseline="0" noProof="0" dirty="0">
                <a:ln>
                  <a:noFill/>
                </a:ln>
                <a:solidFill>
                  <a:srgbClr val="000000"/>
                </a:solidFill>
                <a:effectLst/>
                <a:uLnTx/>
                <a:uFillTx/>
                <a:latin typeface="Calibri"/>
                <a:ea typeface="+mn-ea"/>
                <a:cs typeface="Calibri"/>
              </a:rPr>
              <a:t>D</a:t>
            </a:r>
            <a:r>
              <a:rPr kumimoji="0" sz="1800" b="1" i="0" u="none" strike="noStrike" kern="1200" cap="none" spc="-25" normalizeH="0" baseline="0" noProof="0" dirty="0">
                <a:ln>
                  <a:noFill/>
                </a:ln>
                <a:solidFill>
                  <a:srgbClr val="000000"/>
                </a:solidFill>
                <a:effectLst/>
                <a:uLnTx/>
                <a:uFillTx/>
                <a:latin typeface="Calibri"/>
                <a:ea typeface="+mn-ea"/>
                <a:cs typeface="Calibri"/>
              </a:rPr>
              <a:t>a</a:t>
            </a:r>
            <a:r>
              <a:rPr kumimoji="0" sz="1800" b="1" i="0" u="none" strike="noStrike" kern="1200" cap="none" spc="-35" normalizeH="0" baseline="0" noProof="0" dirty="0">
                <a:ln>
                  <a:noFill/>
                </a:ln>
                <a:solidFill>
                  <a:srgbClr val="000000"/>
                </a:solidFill>
                <a:effectLst/>
                <a:uLnTx/>
                <a:uFillTx/>
                <a:latin typeface="Calibri"/>
                <a:ea typeface="+mn-ea"/>
                <a:cs typeface="Calibri"/>
              </a:rPr>
              <a:t>t</a:t>
            </a:r>
            <a:r>
              <a:rPr kumimoji="0" sz="1800" b="1" i="0" u="none" strike="noStrike" kern="1200" cap="none" spc="0" normalizeH="0" baseline="0" noProof="0" dirty="0">
                <a:ln>
                  <a:noFill/>
                </a:ln>
                <a:solidFill>
                  <a:srgbClr val="000000"/>
                </a:solidFill>
                <a:effectLst/>
                <a:uLnTx/>
                <a:uFillTx/>
                <a:latin typeface="Calibri"/>
                <a:ea typeface="+mn-ea"/>
                <a:cs typeface="Calibri"/>
              </a:rPr>
              <a:t>e</a:t>
            </a:r>
            <a:r>
              <a:rPr kumimoji="0" sz="1800" b="1" i="0" u="none" strike="noStrike" kern="1200" cap="none" spc="-5" normalizeH="0" baseline="0" noProof="0" dirty="0">
                <a:ln>
                  <a:noFill/>
                </a:ln>
                <a:solidFill>
                  <a:srgbClr val="000000"/>
                </a:solidFill>
                <a:effectLst/>
                <a:uLnTx/>
                <a:uFillTx/>
                <a:latin typeface="Calibri"/>
                <a:ea typeface="+mn-ea"/>
                <a:cs typeface="Calibri"/>
              </a:rPr>
              <a:t>:</a:t>
            </a:r>
            <a:r>
              <a:rPr kumimoji="0" sz="1800" b="1" i="0" u="none" strike="noStrike" kern="1200" cap="none" spc="0" normalizeH="0" baseline="0" noProof="0" dirty="0">
                <a:ln>
                  <a:noFill/>
                </a:ln>
                <a:solidFill>
                  <a:srgbClr val="000000"/>
                </a:solidFill>
                <a:effectLst/>
                <a:uLnTx/>
                <a:uFillTx/>
                <a:latin typeface="Calibri"/>
                <a:ea typeface="+mn-ea"/>
                <a:cs typeface="Calibri"/>
              </a:rPr>
              <a:t> </a:t>
            </a:r>
            <a:r>
              <a:rPr kumimoji="0" sz="1800" b="0" i="0" u="none" strike="noStrike" kern="1200" cap="none" spc="-15" normalizeH="0" baseline="0" noProof="0" dirty="0">
                <a:ln>
                  <a:noFill/>
                </a:ln>
                <a:solidFill>
                  <a:srgbClr val="000000"/>
                </a:solidFill>
                <a:effectLst/>
                <a:uLnTx/>
                <a:uFillTx/>
                <a:latin typeface="Calibri"/>
                <a:ea typeface="+mn-ea"/>
                <a:cs typeface="Calibri"/>
              </a:rPr>
              <a:t>2017</a:t>
            </a:r>
            <a:r>
              <a:rPr kumimoji="0" sz="1800" b="0" i="0" u="none" strike="noStrike" kern="1200" cap="none" spc="0" normalizeH="0" baseline="0" noProof="0" dirty="0">
                <a:ln>
                  <a:noFill/>
                </a:ln>
                <a:solidFill>
                  <a:srgbClr val="000000"/>
                </a:solidFill>
                <a:effectLst/>
                <a:uLnTx/>
                <a:uFillTx/>
                <a:latin typeface="Calibri"/>
                <a:ea typeface="+mn-ea"/>
                <a:cs typeface="Calibri"/>
              </a:rPr>
              <a:t>-</a:t>
            </a:r>
            <a:r>
              <a:rPr kumimoji="0" sz="1800" b="0" i="0" u="none" strike="noStrike" kern="1200" cap="none" spc="-15" normalizeH="0" baseline="0" noProof="0" dirty="0">
                <a:ln>
                  <a:noFill/>
                </a:ln>
                <a:solidFill>
                  <a:srgbClr val="000000"/>
                </a:solidFill>
                <a:effectLst/>
                <a:uLnTx/>
                <a:uFillTx/>
                <a:latin typeface="Calibri"/>
                <a:ea typeface="+mn-ea"/>
                <a:cs typeface="Calibri"/>
              </a:rPr>
              <a:t>03</a:t>
            </a:r>
            <a:r>
              <a:rPr kumimoji="0" sz="1800" b="0" i="0" u="none" strike="noStrike" kern="1200" cap="none" spc="0" normalizeH="0" baseline="0" noProof="0" dirty="0">
                <a:ln>
                  <a:noFill/>
                </a:ln>
                <a:solidFill>
                  <a:srgbClr val="000000"/>
                </a:solidFill>
                <a:effectLst/>
                <a:uLnTx/>
                <a:uFillTx/>
                <a:latin typeface="Calibri"/>
                <a:ea typeface="+mn-ea"/>
                <a:cs typeface="Calibri"/>
              </a:rPr>
              <a:t>-</a:t>
            </a:r>
            <a:r>
              <a:rPr kumimoji="0" sz="1800" b="0" i="0" u="none" strike="noStrike" kern="1200" cap="none" spc="-15" normalizeH="0" baseline="0" noProof="0" dirty="0">
                <a:ln>
                  <a:noFill/>
                </a:ln>
                <a:solidFill>
                  <a:srgbClr val="000000"/>
                </a:solidFill>
                <a:effectLst/>
                <a:uLnTx/>
                <a:uFillTx/>
                <a:latin typeface="Calibri"/>
                <a:ea typeface="+mn-ea"/>
                <a:cs typeface="Calibri"/>
              </a:rPr>
              <a:t>14</a:t>
            </a:r>
            <a:endParaRPr kumimoji="0" sz="1800" b="0" i="0" u="none" strike="noStrike" kern="1200" cap="none" spc="0" normalizeH="0" baseline="0" noProof="0" dirty="0">
              <a:ln>
                <a:noFill/>
              </a:ln>
              <a:solidFill>
                <a:srgbClr val="000000"/>
              </a:solidFill>
              <a:effectLst/>
              <a:uLnTx/>
              <a:uFillTx/>
              <a:latin typeface="Calibri"/>
              <a:ea typeface="+mn-ea"/>
              <a:cs typeface="Calibri"/>
            </a:endParaRPr>
          </a:p>
          <a:p>
            <a:pPr marL="12700" marR="0" lvl="0" indent="0" algn="l" defTabSz="914400" rtl="0" eaLnBrk="0" fontAlgn="base" latinLnBrk="0" hangingPunct="0">
              <a:lnSpc>
                <a:spcPct val="100000"/>
              </a:lnSpc>
              <a:spcBef>
                <a:spcPts val="105"/>
              </a:spcBef>
              <a:spcAft>
                <a:spcPct val="0"/>
              </a:spcAft>
              <a:buClrTx/>
              <a:buSzTx/>
              <a:buFontTx/>
              <a:buNone/>
              <a:tabLst/>
              <a:defRPr/>
            </a:pPr>
            <a:r>
              <a:rPr kumimoji="0" lang="en-US" sz="1800" b="1" i="0" u="none" strike="noStrike" kern="1200" cap="none" spc="-15" normalizeH="0" baseline="0" noProof="0" dirty="0">
                <a:ln>
                  <a:noFill/>
                </a:ln>
                <a:solidFill>
                  <a:srgbClr val="000000"/>
                </a:solidFill>
                <a:effectLst/>
                <a:uLnTx/>
                <a:uFillTx/>
                <a:latin typeface="Calibri"/>
                <a:ea typeface="+mn-ea"/>
                <a:cs typeface="Calibri"/>
              </a:rPr>
              <a:t>Original Document </a:t>
            </a:r>
            <a:r>
              <a:rPr kumimoji="0" sz="1800" b="1" i="0" u="none" strike="noStrike" kern="1200" cap="none" spc="-15" normalizeH="0" baseline="0" noProof="0" dirty="0">
                <a:ln>
                  <a:noFill/>
                </a:ln>
                <a:solidFill>
                  <a:srgbClr val="000000"/>
                </a:solidFill>
                <a:effectLst/>
                <a:uLnTx/>
                <a:uFillTx/>
                <a:latin typeface="Calibri"/>
                <a:ea typeface="+mn-ea"/>
                <a:cs typeface="Calibri"/>
              </a:rPr>
              <a:t>A</a:t>
            </a:r>
            <a:r>
              <a:rPr kumimoji="0" sz="1800" b="1" i="0" u="none" strike="noStrike" kern="1200" cap="none" spc="-5" normalizeH="0" baseline="0" noProof="0" dirty="0">
                <a:ln>
                  <a:noFill/>
                </a:ln>
                <a:solidFill>
                  <a:srgbClr val="000000"/>
                </a:solidFill>
                <a:effectLst/>
                <a:uLnTx/>
                <a:uFillTx/>
                <a:latin typeface="Calibri"/>
                <a:ea typeface="+mn-ea"/>
                <a:cs typeface="Calibri"/>
              </a:rPr>
              <a:t>u</a:t>
            </a:r>
            <a:r>
              <a:rPr kumimoji="0" sz="1800" b="1" i="0" u="none" strike="noStrike" kern="1200" cap="none" spc="-10" normalizeH="0" baseline="0" noProof="0" dirty="0">
                <a:ln>
                  <a:noFill/>
                </a:ln>
                <a:solidFill>
                  <a:srgbClr val="000000"/>
                </a:solidFill>
                <a:effectLst/>
                <a:uLnTx/>
                <a:uFillTx/>
                <a:latin typeface="Calibri"/>
                <a:ea typeface="+mn-ea"/>
                <a:cs typeface="Calibri"/>
              </a:rPr>
              <a:t>th</a:t>
            </a:r>
            <a:r>
              <a:rPr kumimoji="0" sz="1800" b="1" i="0" u="none" strike="noStrike" kern="1200" cap="none" spc="-5" normalizeH="0" baseline="0" noProof="0" dirty="0">
                <a:ln>
                  <a:noFill/>
                </a:ln>
                <a:solidFill>
                  <a:srgbClr val="000000"/>
                </a:solidFill>
                <a:effectLst/>
                <a:uLnTx/>
                <a:uFillTx/>
                <a:latin typeface="Calibri"/>
                <a:ea typeface="+mn-ea"/>
                <a:cs typeface="Calibri"/>
              </a:rPr>
              <a:t>o</a:t>
            </a:r>
            <a:r>
              <a:rPr kumimoji="0" sz="1800" b="1" i="0" u="none" strike="noStrike" kern="1200" cap="none" spc="-15" normalizeH="0" baseline="0" noProof="0" dirty="0">
                <a:ln>
                  <a:noFill/>
                </a:ln>
                <a:solidFill>
                  <a:srgbClr val="000000"/>
                </a:solidFill>
                <a:effectLst/>
                <a:uLnTx/>
                <a:uFillTx/>
                <a:latin typeface="Calibri"/>
                <a:ea typeface="+mn-ea"/>
                <a:cs typeface="Calibri"/>
              </a:rPr>
              <a:t>r(s):</a:t>
            </a:r>
            <a:endParaRPr kumimoji="0" sz="1800" b="0" i="0" u="none" strike="noStrike" kern="1200" cap="none" spc="0" normalizeH="0" baseline="0" noProof="0" dirty="0">
              <a:ln>
                <a:noFill/>
              </a:ln>
              <a:solidFill>
                <a:srgbClr val="000000"/>
              </a:solidFill>
              <a:effectLst/>
              <a:uLnTx/>
              <a:uFillTx/>
              <a:latin typeface="Calibri"/>
              <a:ea typeface="+mn-ea"/>
              <a:cs typeface="Calibri"/>
            </a:endParaRPr>
          </a:p>
        </p:txBody>
      </p:sp>
      <p:graphicFrame>
        <p:nvGraphicFramePr>
          <p:cNvPr id="4" name="object 4"/>
          <p:cNvGraphicFramePr>
            <a:graphicFrameLocks noGrp="1"/>
          </p:cNvGraphicFramePr>
          <p:nvPr>
            <p:extLst>
              <p:ext uri="{D42A27DB-BD31-4B8C-83A1-F6EECF244321}">
                <p14:modId xmlns:p14="http://schemas.microsoft.com/office/powerpoint/2010/main" val="2503823598"/>
              </p:ext>
            </p:extLst>
          </p:nvPr>
        </p:nvGraphicFramePr>
        <p:xfrm>
          <a:off x="252254" y="2332154"/>
          <a:ext cx="8641015" cy="4129690"/>
        </p:xfrm>
        <a:graphic>
          <a:graphicData uri="http://schemas.openxmlformats.org/drawingml/2006/table">
            <a:tbl>
              <a:tblPr firstRow="1" bandRow="1">
                <a:tableStyleId>{2D5ABB26-0587-4C30-8999-92F81FD0307C}</a:tableStyleId>
              </a:tblPr>
              <a:tblGrid>
                <a:gridCol w="1440116">
                  <a:extLst>
                    <a:ext uri="{9D8B030D-6E8A-4147-A177-3AD203B41FA5}">
                      <a16:colId xmlns:a16="http://schemas.microsoft.com/office/drawing/2014/main" val="20000"/>
                    </a:ext>
                  </a:extLst>
                </a:gridCol>
                <a:gridCol w="4752594">
                  <a:extLst>
                    <a:ext uri="{9D8B030D-6E8A-4147-A177-3AD203B41FA5}">
                      <a16:colId xmlns:a16="http://schemas.microsoft.com/office/drawing/2014/main" val="20001"/>
                    </a:ext>
                  </a:extLst>
                </a:gridCol>
                <a:gridCol w="2448305">
                  <a:extLst>
                    <a:ext uri="{9D8B030D-6E8A-4147-A177-3AD203B41FA5}">
                      <a16:colId xmlns:a16="http://schemas.microsoft.com/office/drawing/2014/main" val="20002"/>
                    </a:ext>
                  </a:extLst>
                </a:gridCol>
              </a:tblGrid>
              <a:tr h="274320">
                <a:tc>
                  <a:txBody>
                    <a:bodyPr/>
                    <a:lstStyle/>
                    <a:p>
                      <a:pPr marL="84455">
                        <a:lnSpc>
                          <a:spcPct val="100000"/>
                        </a:lnSpc>
                      </a:pPr>
                      <a:r>
                        <a:rPr sz="1200" b="1" dirty="0">
                          <a:latin typeface="Calibri"/>
                          <a:cs typeface="Calibri"/>
                        </a:rPr>
                        <a:t>Na</a:t>
                      </a:r>
                      <a:r>
                        <a:rPr sz="1200" b="1" spc="-10" dirty="0">
                          <a:latin typeface="Calibri"/>
                          <a:cs typeface="Calibri"/>
                        </a:rPr>
                        <a:t>m</a:t>
                      </a:r>
                      <a:r>
                        <a:rPr sz="1200" b="1" dirty="0">
                          <a:latin typeface="Calibri"/>
                          <a:cs typeface="Calibri"/>
                        </a:rPr>
                        <a:t>e</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b="1" spc="-5" dirty="0">
                          <a:latin typeface="Calibri"/>
                          <a:cs typeface="Calibri"/>
                        </a:rPr>
                        <a:t>C</a:t>
                      </a:r>
                      <a:r>
                        <a:rPr sz="1200" b="1" dirty="0">
                          <a:latin typeface="Calibri"/>
                          <a:cs typeface="Calibri"/>
                        </a:rPr>
                        <a:t>o</a:t>
                      </a:r>
                      <a:r>
                        <a:rPr sz="1200" b="1" spc="-5" dirty="0">
                          <a:latin typeface="Calibri"/>
                          <a:cs typeface="Calibri"/>
                        </a:rPr>
                        <a:t>m</a:t>
                      </a:r>
                      <a:r>
                        <a:rPr sz="1200" b="1" dirty="0">
                          <a:latin typeface="Calibri"/>
                          <a:cs typeface="Calibri"/>
                        </a:rPr>
                        <a:t>p</a:t>
                      </a:r>
                      <a:r>
                        <a:rPr sz="1200" b="1" spc="-5" dirty="0">
                          <a:latin typeface="Calibri"/>
                          <a:cs typeface="Calibri"/>
                        </a:rPr>
                        <a:t>a</a:t>
                      </a:r>
                      <a:r>
                        <a:rPr sz="1200" b="1" spc="-20" dirty="0">
                          <a:latin typeface="Calibri"/>
                          <a:cs typeface="Calibri"/>
                        </a:rPr>
                        <a:t>n</a:t>
                      </a:r>
                      <a:r>
                        <a:rPr sz="1200" b="1" dirty="0">
                          <a:latin typeface="Calibri"/>
                          <a:cs typeface="Calibri"/>
                        </a:rPr>
                        <a:t>y</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b="1" spc="-5" dirty="0">
                          <a:latin typeface="Calibri"/>
                          <a:cs typeface="Calibri"/>
                        </a:rPr>
                        <a:t>ema</a:t>
                      </a:r>
                      <a:r>
                        <a:rPr sz="1200" b="1" dirty="0">
                          <a:latin typeface="Calibri"/>
                          <a:cs typeface="Calibri"/>
                        </a:rPr>
                        <a:t>il</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274320">
                <a:tc>
                  <a:txBody>
                    <a:bodyPr/>
                    <a:lstStyle/>
                    <a:p>
                      <a:pPr marL="84455">
                        <a:lnSpc>
                          <a:spcPct val="100000"/>
                        </a:lnSpc>
                      </a:pPr>
                      <a:r>
                        <a:rPr sz="1200" spc="-5" dirty="0">
                          <a:latin typeface="Calibri"/>
                          <a:cs typeface="Calibri"/>
                        </a:rPr>
                        <a:t>H</a:t>
                      </a:r>
                      <a:r>
                        <a:rPr sz="1200" dirty="0">
                          <a:latin typeface="Calibri"/>
                          <a:cs typeface="Calibri"/>
                        </a:rPr>
                        <a:t>ase</a:t>
                      </a:r>
                      <a:r>
                        <a:rPr sz="1200" spc="-25" dirty="0">
                          <a:latin typeface="Calibri"/>
                          <a:cs typeface="Calibri"/>
                        </a:rPr>
                        <a:t>g</a:t>
                      </a:r>
                      <a:r>
                        <a:rPr sz="1200" spc="-15" dirty="0">
                          <a:latin typeface="Calibri"/>
                          <a:cs typeface="Calibri"/>
                        </a:rPr>
                        <a:t>a</a:t>
                      </a:r>
                      <a:r>
                        <a:rPr sz="1200" spc="-20" dirty="0">
                          <a:latin typeface="Calibri"/>
                          <a:cs typeface="Calibri"/>
                        </a:rPr>
                        <a:t>w</a:t>
                      </a:r>
                      <a:r>
                        <a:rPr sz="1200" dirty="0">
                          <a:latin typeface="Calibri"/>
                          <a:cs typeface="Calibri"/>
                        </a:rPr>
                        <a:t>a,</a:t>
                      </a:r>
                      <a:r>
                        <a:rPr sz="1200" spc="25" dirty="0">
                          <a:latin typeface="Calibri"/>
                          <a:cs typeface="Calibri"/>
                        </a:rPr>
                        <a:t> </a:t>
                      </a:r>
                      <a:r>
                        <a:rPr sz="1200" dirty="0">
                          <a:latin typeface="Calibri"/>
                          <a:cs typeface="Calibri"/>
                        </a:rPr>
                        <a:t>A</a:t>
                      </a:r>
                      <a:r>
                        <a:rPr sz="1200" spc="-5" dirty="0">
                          <a:latin typeface="Calibri"/>
                          <a:cs typeface="Calibri"/>
                        </a:rPr>
                        <a:t>k</a:t>
                      </a:r>
                      <a:r>
                        <a:rPr sz="1200" dirty="0">
                          <a:latin typeface="Calibri"/>
                          <a:cs typeface="Calibri"/>
                        </a:rPr>
                        <a:t>io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A</a:t>
                      </a:r>
                      <a:r>
                        <a:rPr sz="1200" spc="5" dirty="0">
                          <a:latin typeface="Calibri"/>
                          <a:cs typeface="Calibri"/>
                        </a:rPr>
                        <a:t>d</a:t>
                      </a:r>
                      <a:r>
                        <a:rPr sz="1200" spc="-15" dirty="0">
                          <a:latin typeface="Calibri"/>
                          <a:cs typeface="Calibri"/>
                        </a:rPr>
                        <a:t>v</a:t>
                      </a:r>
                      <a:r>
                        <a:rPr sz="1200" dirty="0">
                          <a:latin typeface="Calibri"/>
                          <a:cs typeface="Calibri"/>
                        </a:rPr>
                        <a:t>a</a:t>
                      </a:r>
                      <a:r>
                        <a:rPr sz="1200" spc="5" dirty="0">
                          <a:latin typeface="Calibri"/>
                          <a:cs typeface="Calibri"/>
                        </a:rPr>
                        <a:t>n</a:t>
                      </a:r>
                      <a:r>
                        <a:rPr sz="1200" spc="-5" dirty="0">
                          <a:latin typeface="Calibri"/>
                          <a:cs typeface="Calibri"/>
                        </a:rPr>
                        <a:t>c</a:t>
                      </a:r>
                      <a:r>
                        <a:rPr sz="1200" dirty="0">
                          <a:latin typeface="Calibri"/>
                          <a:cs typeface="Calibri"/>
                        </a:rPr>
                        <a:t>ed</a:t>
                      </a:r>
                      <a:r>
                        <a:rPr sz="1200" spc="-25" dirty="0">
                          <a:latin typeface="Calibri"/>
                          <a:cs typeface="Calibri"/>
                        </a:rPr>
                        <a:t> </a:t>
                      </a:r>
                      <a:r>
                        <a:rPr sz="1200" spc="-105" dirty="0">
                          <a:latin typeface="Calibri"/>
                          <a:cs typeface="Calibri"/>
                        </a:rPr>
                        <a:t>T</a:t>
                      </a:r>
                      <a:r>
                        <a:rPr sz="1200" dirty="0">
                          <a:latin typeface="Calibri"/>
                          <a:cs typeface="Calibri"/>
                        </a:rPr>
                        <a:t>ele</a:t>
                      </a:r>
                      <a:r>
                        <a:rPr sz="1200" spc="-20" dirty="0">
                          <a:latin typeface="Calibri"/>
                          <a:cs typeface="Calibri"/>
                        </a:rPr>
                        <a:t>c</a:t>
                      </a:r>
                      <a:r>
                        <a:rPr sz="1200" dirty="0">
                          <a:latin typeface="Calibri"/>
                          <a:cs typeface="Calibri"/>
                        </a:rPr>
                        <a:t>omm</a:t>
                      </a:r>
                      <a:r>
                        <a:rPr sz="1200" spc="5" dirty="0">
                          <a:latin typeface="Calibri"/>
                          <a:cs typeface="Calibri"/>
                        </a:rPr>
                        <a:t>u</a:t>
                      </a:r>
                      <a:r>
                        <a:rPr sz="1200" dirty="0">
                          <a:latin typeface="Calibri"/>
                          <a:cs typeface="Calibri"/>
                        </a:rPr>
                        <a:t>ni</a:t>
                      </a:r>
                      <a:r>
                        <a:rPr sz="1200" spc="-20" dirty="0">
                          <a:latin typeface="Calibri"/>
                          <a:cs typeface="Calibri"/>
                        </a:rPr>
                        <a:t>c</a:t>
                      </a:r>
                      <a:r>
                        <a:rPr sz="1200" spc="-15" dirty="0">
                          <a:latin typeface="Calibri"/>
                          <a:cs typeface="Calibri"/>
                        </a:rPr>
                        <a:t>a</a:t>
                      </a:r>
                      <a:r>
                        <a:rPr sz="1200" dirty="0">
                          <a:latin typeface="Calibri"/>
                          <a:cs typeface="Calibri"/>
                        </a:rPr>
                        <a:t>tio</a:t>
                      </a:r>
                      <a:r>
                        <a:rPr sz="1200" spc="5" dirty="0">
                          <a:latin typeface="Calibri"/>
                          <a:cs typeface="Calibri"/>
                        </a:rPr>
                        <a:t>n</a:t>
                      </a:r>
                      <a:r>
                        <a:rPr sz="1200" dirty="0">
                          <a:latin typeface="Calibri"/>
                          <a:cs typeface="Calibri"/>
                        </a:rPr>
                        <a:t>s </a:t>
                      </a:r>
                      <a:r>
                        <a:rPr sz="1200" spc="-30" dirty="0">
                          <a:latin typeface="Calibri"/>
                          <a:cs typeface="Calibri"/>
                        </a:rPr>
                        <a:t>R</a:t>
                      </a:r>
                      <a:r>
                        <a:rPr sz="1200" dirty="0">
                          <a:latin typeface="Calibri"/>
                          <a:cs typeface="Calibri"/>
                        </a:rPr>
                        <a:t>esea</a:t>
                      </a:r>
                      <a:r>
                        <a:rPr sz="1200" spc="-10" dirty="0">
                          <a:latin typeface="Calibri"/>
                          <a:cs typeface="Calibri"/>
                        </a:rPr>
                        <a:t>r</a:t>
                      </a:r>
                      <a:r>
                        <a:rPr sz="1200" spc="-5" dirty="0">
                          <a:latin typeface="Calibri"/>
                          <a:cs typeface="Calibri"/>
                        </a:rPr>
                        <a:t>c</a:t>
                      </a:r>
                      <a:r>
                        <a:rPr sz="1200" dirty="0">
                          <a:latin typeface="Calibri"/>
                          <a:cs typeface="Calibri"/>
                        </a:rPr>
                        <a:t>h</a:t>
                      </a:r>
                      <a:r>
                        <a:rPr sz="1200" spc="-5" dirty="0">
                          <a:latin typeface="Calibri"/>
                          <a:cs typeface="Calibri"/>
                        </a:rPr>
                        <a:t> </a:t>
                      </a:r>
                      <a:r>
                        <a:rPr sz="1200" dirty="0">
                          <a:latin typeface="Calibri"/>
                          <a:cs typeface="Calibri"/>
                        </a:rPr>
                        <a:t>In</a:t>
                      </a:r>
                      <a:r>
                        <a:rPr sz="1200" spc="-15" dirty="0">
                          <a:latin typeface="Calibri"/>
                          <a:cs typeface="Calibri"/>
                        </a:rPr>
                        <a:t>s</a:t>
                      </a:r>
                      <a:r>
                        <a:rPr sz="1200" dirty="0">
                          <a:latin typeface="Calibri"/>
                          <a:cs typeface="Calibri"/>
                        </a:rPr>
                        <a:t>titu</a:t>
                      </a:r>
                      <a:r>
                        <a:rPr sz="1200" spc="-10" dirty="0">
                          <a:latin typeface="Calibri"/>
                          <a:cs typeface="Calibri"/>
                        </a:rPr>
                        <a:t>t</a:t>
                      </a:r>
                      <a:r>
                        <a:rPr sz="1200" dirty="0">
                          <a:latin typeface="Calibri"/>
                          <a:cs typeface="Calibri"/>
                        </a:rPr>
                        <a:t>e</a:t>
                      </a:r>
                      <a:r>
                        <a:rPr sz="1200" spc="-30" dirty="0">
                          <a:latin typeface="Calibri"/>
                          <a:cs typeface="Calibri"/>
                        </a:rPr>
                        <a:t> </a:t>
                      </a:r>
                      <a:r>
                        <a:rPr sz="1200" dirty="0">
                          <a:latin typeface="Calibri"/>
                          <a:cs typeface="Calibri"/>
                        </a:rPr>
                        <a:t>I</a:t>
                      </a:r>
                      <a:r>
                        <a:rPr sz="1200" spc="-10" dirty="0">
                          <a:latin typeface="Calibri"/>
                          <a:cs typeface="Calibri"/>
                        </a:rPr>
                        <a:t>nt</a:t>
                      </a:r>
                      <a:r>
                        <a:rPr sz="1200" dirty="0">
                          <a:latin typeface="Calibri"/>
                          <a:cs typeface="Calibri"/>
                        </a:rPr>
                        <a:t>er</a:t>
                      </a:r>
                      <a:r>
                        <a:rPr sz="1200" spc="5" dirty="0">
                          <a:latin typeface="Calibri"/>
                          <a:cs typeface="Calibri"/>
                        </a:rPr>
                        <a:t>n</a:t>
                      </a:r>
                      <a:r>
                        <a:rPr sz="1200" spc="-15" dirty="0">
                          <a:latin typeface="Calibri"/>
                          <a:cs typeface="Calibri"/>
                        </a:rPr>
                        <a:t>a</a:t>
                      </a:r>
                      <a:r>
                        <a:rPr sz="1200" spc="-10" dirty="0">
                          <a:latin typeface="Calibri"/>
                          <a:cs typeface="Calibri"/>
                        </a:rPr>
                        <a:t>t</a:t>
                      </a:r>
                      <a:r>
                        <a:rPr sz="1200" dirty="0">
                          <a:latin typeface="Calibri"/>
                          <a:cs typeface="Calibri"/>
                        </a:rPr>
                        <a:t>ional</a:t>
                      </a:r>
                      <a:r>
                        <a:rPr sz="1200" spc="-40" dirty="0">
                          <a:latin typeface="Calibri"/>
                          <a:cs typeface="Calibri"/>
                        </a:rPr>
                        <a:t> </a:t>
                      </a:r>
                      <a:r>
                        <a:rPr sz="1200" spc="-5" dirty="0">
                          <a:latin typeface="Calibri"/>
                          <a:cs typeface="Calibri"/>
                        </a:rPr>
                        <a:t>(</a:t>
                      </a:r>
                      <a:r>
                        <a:rPr sz="1200" spc="-95" dirty="0">
                          <a:latin typeface="Calibri"/>
                          <a:cs typeface="Calibri"/>
                        </a:rPr>
                        <a:t>A</a:t>
                      </a:r>
                      <a:r>
                        <a:rPr sz="1200" dirty="0">
                          <a:latin typeface="Calibri"/>
                          <a:cs typeface="Calibri"/>
                        </a:rPr>
                        <a:t>TR)</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3"/>
                        </a:rPr>
                        <a:t>a</a:t>
                      </a:r>
                      <a:r>
                        <a:rPr sz="1200" spc="5" dirty="0">
                          <a:latin typeface="Calibri"/>
                          <a:cs typeface="Calibri"/>
                          <a:hlinkClick r:id="rId3"/>
                        </a:rPr>
                        <a:t>h</a:t>
                      </a:r>
                      <a:r>
                        <a:rPr sz="1200" dirty="0">
                          <a:latin typeface="Calibri"/>
                          <a:cs typeface="Calibri"/>
                          <a:hlinkClick r:id="rId3"/>
                        </a:rPr>
                        <a:t>ase@</a:t>
                      </a:r>
                      <a:r>
                        <a:rPr sz="1200" spc="-15" dirty="0">
                          <a:latin typeface="Calibri"/>
                          <a:cs typeface="Calibri"/>
                          <a:hlinkClick r:id="rId3"/>
                        </a:rPr>
                        <a:t>a</a:t>
                      </a:r>
                      <a:r>
                        <a:rPr sz="1200" dirty="0">
                          <a:latin typeface="Calibri"/>
                          <a:cs typeface="Calibri"/>
                          <a:hlinkClick r:id="rId3"/>
                        </a:rPr>
                        <a:t>t</a:t>
                      </a:r>
                      <a:r>
                        <a:rPr sz="1200" spc="-120" dirty="0">
                          <a:latin typeface="Calibri"/>
                          <a:cs typeface="Calibri"/>
                          <a:hlinkClick r:id="rId3"/>
                        </a:rPr>
                        <a:t>r</a:t>
                      </a:r>
                      <a:r>
                        <a:rPr sz="1200" spc="-5" dirty="0">
                          <a:latin typeface="Calibri"/>
                          <a:cs typeface="Calibri"/>
                          <a:hlinkClick r:id="rId3"/>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74319">
                <a:tc>
                  <a:txBody>
                    <a:bodyPr/>
                    <a:lstStyle/>
                    <a:p>
                      <a:pPr marL="84455">
                        <a:lnSpc>
                          <a:spcPct val="100000"/>
                        </a:lnSpc>
                      </a:pPr>
                      <a:r>
                        <a:rPr sz="1200" spc="-5" dirty="0">
                          <a:latin typeface="Calibri"/>
                          <a:cs typeface="Calibri"/>
                        </a:rPr>
                        <a:t>O</a:t>
                      </a:r>
                      <a:r>
                        <a:rPr sz="1200" dirty="0">
                          <a:latin typeface="Calibri"/>
                          <a:cs typeface="Calibri"/>
                        </a:rPr>
                        <a:t>h</a:t>
                      </a:r>
                      <a:r>
                        <a:rPr sz="1200" spc="-5" dirty="0">
                          <a:latin typeface="Calibri"/>
                          <a:cs typeface="Calibri"/>
                        </a:rPr>
                        <a:t>s</a:t>
                      </a:r>
                      <a:r>
                        <a:rPr sz="1200" spc="-15" dirty="0">
                          <a:latin typeface="Calibri"/>
                          <a:cs typeface="Calibri"/>
                        </a:rPr>
                        <a:t>a</a:t>
                      </a:r>
                      <a:r>
                        <a:rPr sz="1200" spc="-20" dirty="0">
                          <a:latin typeface="Calibri"/>
                          <a:cs typeface="Calibri"/>
                        </a:rPr>
                        <a:t>w</a:t>
                      </a:r>
                      <a:r>
                        <a:rPr sz="1200" dirty="0">
                          <a:latin typeface="Calibri"/>
                          <a:cs typeface="Calibri"/>
                        </a:rPr>
                        <a:t>a,</a:t>
                      </a:r>
                      <a:r>
                        <a:rPr sz="1200" spc="15" dirty="0">
                          <a:latin typeface="Calibri"/>
                          <a:cs typeface="Calibri"/>
                        </a:rPr>
                        <a:t> </a:t>
                      </a:r>
                      <a:r>
                        <a:rPr sz="1200" spc="-105" dirty="0">
                          <a:latin typeface="Calibri"/>
                          <a:cs typeface="Calibri"/>
                        </a:rPr>
                        <a:t>T</a:t>
                      </a:r>
                      <a:r>
                        <a:rPr sz="1200" dirty="0">
                          <a:latin typeface="Calibri"/>
                          <a:cs typeface="Calibri"/>
                        </a:rPr>
                        <a:t>omo</a:t>
                      </a:r>
                      <a:r>
                        <a:rPr sz="1200" spc="-10" dirty="0">
                          <a:latin typeface="Calibri"/>
                          <a:cs typeface="Calibri"/>
                        </a:rPr>
                        <a:t>k</a:t>
                      </a:r>
                      <a:r>
                        <a:rPr sz="1200" dirty="0">
                          <a:latin typeface="Calibri"/>
                          <a:cs typeface="Calibri"/>
                        </a:rPr>
                        <a:t>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B</a:t>
                      </a:r>
                      <a:r>
                        <a:rPr sz="1200" dirty="0">
                          <a:latin typeface="Calibri"/>
                          <a:cs typeface="Calibri"/>
                        </a:rPr>
                        <a:t>R</a:t>
                      </a:r>
                      <a:r>
                        <a:rPr sz="1200" spc="-10" dirty="0">
                          <a:latin typeface="Calibri"/>
                          <a:cs typeface="Calibri"/>
                        </a:rPr>
                        <a:t>I</a:t>
                      </a:r>
                      <a:r>
                        <a:rPr sz="1200" dirty="0">
                          <a:latin typeface="Calibri"/>
                          <a:cs typeface="Calibri"/>
                        </a:rPr>
                        <a:t>D</a:t>
                      </a:r>
                      <a:r>
                        <a:rPr sz="1200" spc="5" dirty="0">
                          <a:latin typeface="Calibri"/>
                          <a:cs typeface="Calibri"/>
                        </a:rPr>
                        <a:t> </a:t>
                      </a:r>
                      <a:r>
                        <a:rPr sz="1200" dirty="0">
                          <a:latin typeface="Calibri"/>
                          <a:cs typeface="Calibri"/>
                        </a:rPr>
                        <a:t>In</a:t>
                      </a:r>
                      <a:r>
                        <a:rPr sz="1200" spc="-5" dirty="0">
                          <a:latin typeface="Calibri"/>
                          <a:cs typeface="Calibri"/>
                        </a:rPr>
                        <a:t>c</a:t>
                      </a:r>
                      <a:r>
                        <a:rPr sz="1200" dirty="0">
                          <a:latin typeface="Calibri"/>
                          <a:cs typeface="Calibri"/>
                        </a:rPr>
                        <a:t>.</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10" dirty="0">
                          <a:latin typeface="Calibri"/>
                          <a:cs typeface="Calibri"/>
                          <a:hlinkClick r:id="rId4"/>
                        </a:rPr>
                        <a:t>t</a:t>
                      </a:r>
                      <a:r>
                        <a:rPr sz="1200" dirty="0">
                          <a:latin typeface="Calibri"/>
                          <a:cs typeface="Calibri"/>
                          <a:hlinkClick r:id="rId4"/>
                        </a:rPr>
                        <a:t>oh</a:t>
                      </a:r>
                      <a:r>
                        <a:rPr sz="1200" spc="-5" dirty="0">
                          <a:latin typeface="Calibri"/>
                          <a:cs typeface="Calibri"/>
                          <a:hlinkClick r:id="rId4"/>
                        </a:rPr>
                        <a:t>s</a:t>
                      </a:r>
                      <a:r>
                        <a:rPr sz="1200" spc="-15" dirty="0">
                          <a:latin typeface="Calibri"/>
                          <a:cs typeface="Calibri"/>
                          <a:hlinkClick r:id="rId4"/>
                        </a:rPr>
                        <a:t>a</a:t>
                      </a:r>
                      <a:r>
                        <a:rPr sz="1200" spc="-20" dirty="0">
                          <a:latin typeface="Calibri"/>
                          <a:cs typeface="Calibri"/>
                          <a:hlinkClick r:id="rId4"/>
                        </a:rPr>
                        <a:t>w</a:t>
                      </a:r>
                      <a:r>
                        <a:rPr sz="1200" dirty="0">
                          <a:latin typeface="Calibri"/>
                          <a:cs typeface="Calibri"/>
                          <a:hlinkClick r:id="rId4"/>
                        </a:rPr>
                        <a:t>a</a:t>
                      </a:r>
                      <a:r>
                        <a:rPr sz="1200" spc="-5" dirty="0">
                          <a:latin typeface="Calibri"/>
                          <a:cs typeface="Calibri"/>
                          <a:hlinkClick r:id="rId4"/>
                        </a:rPr>
                        <a:t>@</a:t>
                      </a:r>
                      <a:r>
                        <a:rPr sz="1200" dirty="0">
                          <a:latin typeface="Calibri"/>
                          <a:cs typeface="Calibri"/>
                          <a:hlinkClick r:id="rId4"/>
                        </a:rPr>
                        <a:t>bri</a:t>
                      </a:r>
                      <a:r>
                        <a:rPr sz="1200" spc="5" dirty="0">
                          <a:latin typeface="Calibri"/>
                          <a:cs typeface="Calibri"/>
                          <a:hlinkClick r:id="rId4"/>
                        </a:rPr>
                        <a:t>d</a:t>
                      </a:r>
                      <a:r>
                        <a:rPr sz="1200" spc="-5" dirty="0">
                          <a:latin typeface="Calibri"/>
                          <a:cs typeface="Calibri"/>
                          <a:hlinkClick r:id="rId4"/>
                        </a:rPr>
                        <a:t>.</a:t>
                      </a:r>
                      <a:r>
                        <a:rPr sz="1200" spc="-20" dirty="0">
                          <a:latin typeface="Calibri"/>
                          <a:cs typeface="Calibri"/>
                          <a:hlinkClick r:id="rId4"/>
                        </a:rPr>
                        <a:t>c</a:t>
                      </a:r>
                      <a:r>
                        <a:rPr sz="1200" dirty="0">
                          <a:latin typeface="Calibri"/>
                          <a:cs typeface="Calibri"/>
                          <a:hlinkClick r:id="rId4"/>
                        </a:rPr>
                        <a:t>o</a:t>
                      </a:r>
                      <a:r>
                        <a:rPr sz="1200" spc="-5" dirty="0">
                          <a:latin typeface="Calibri"/>
                          <a:cs typeface="Calibri"/>
                          <a:hlinkClick r:id="rId4"/>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74320">
                <a:tc>
                  <a:txBody>
                    <a:bodyPr/>
                    <a:lstStyle/>
                    <a:p>
                      <a:pPr marL="84455">
                        <a:lnSpc>
                          <a:spcPct val="100000"/>
                        </a:lnSpc>
                      </a:pPr>
                      <a:r>
                        <a:rPr sz="1200" spc="-5" dirty="0">
                          <a:latin typeface="Calibri"/>
                          <a:cs typeface="Calibri"/>
                        </a:rPr>
                        <a:t>H</a:t>
                      </a:r>
                      <a:r>
                        <a:rPr sz="1200" dirty="0">
                          <a:latin typeface="Calibri"/>
                          <a:cs typeface="Calibri"/>
                        </a:rPr>
                        <a:t>ase</a:t>
                      </a:r>
                      <a:r>
                        <a:rPr sz="1200" spc="-25" dirty="0">
                          <a:latin typeface="Calibri"/>
                          <a:cs typeface="Calibri"/>
                        </a:rPr>
                        <a:t>g</a:t>
                      </a:r>
                      <a:r>
                        <a:rPr sz="1200" spc="-15" dirty="0">
                          <a:latin typeface="Calibri"/>
                          <a:cs typeface="Calibri"/>
                        </a:rPr>
                        <a:t>a</a:t>
                      </a:r>
                      <a:r>
                        <a:rPr sz="1200" spc="-20" dirty="0">
                          <a:latin typeface="Calibri"/>
                          <a:cs typeface="Calibri"/>
                        </a:rPr>
                        <a:t>w</a:t>
                      </a:r>
                      <a:r>
                        <a:rPr sz="1200" dirty="0">
                          <a:latin typeface="Calibri"/>
                          <a:cs typeface="Calibri"/>
                        </a:rPr>
                        <a:t>a,</a:t>
                      </a:r>
                      <a:r>
                        <a:rPr sz="1200" spc="25" dirty="0">
                          <a:latin typeface="Calibri"/>
                          <a:cs typeface="Calibri"/>
                        </a:rPr>
                        <a:t> </a:t>
                      </a:r>
                      <a:r>
                        <a:rPr sz="1200" dirty="0">
                          <a:latin typeface="Calibri"/>
                          <a:cs typeface="Calibri"/>
                        </a:rPr>
                        <a:t>J</a:t>
                      </a:r>
                      <a:r>
                        <a:rPr sz="1200" spc="5" dirty="0">
                          <a:latin typeface="Calibri"/>
                          <a:cs typeface="Calibri"/>
                        </a:rPr>
                        <a:t>u</a:t>
                      </a:r>
                      <a:r>
                        <a:rPr sz="1200" dirty="0">
                          <a:latin typeface="Calibri"/>
                          <a:cs typeface="Calibri"/>
                        </a:rPr>
                        <a:t>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F</a:t>
                      </a:r>
                      <a:r>
                        <a:rPr sz="1200" spc="5" dirty="0">
                          <a:latin typeface="Calibri"/>
                          <a:cs typeface="Calibri"/>
                        </a:rPr>
                        <a:t>u</a:t>
                      </a:r>
                      <a:r>
                        <a:rPr sz="1200" spc="-5" dirty="0">
                          <a:latin typeface="Calibri"/>
                          <a:cs typeface="Calibri"/>
                        </a:rPr>
                        <a:t>ji</a:t>
                      </a:r>
                      <a:r>
                        <a:rPr sz="1200" spc="5" dirty="0">
                          <a:latin typeface="Calibri"/>
                          <a:cs typeface="Calibri"/>
                        </a:rPr>
                        <a:t>t</a:t>
                      </a:r>
                      <a:r>
                        <a:rPr sz="1200" spc="-5" dirty="0">
                          <a:latin typeface="Calibri"/>
                          <a:cs typeface="Calibri"/>
                        </a:rPr>
                        <a:t>s</a:t>
                      </a:r>
                      <a:r>
                        <a:rPr sz="1200" dirty="0">
                          <a:latin typeface="Calibri"/>
                          <a:cs typeface="Calibri"/>
                        </a:rPr>
                        <a:t>u</a:t>
                      </a:r>
                      <a:r>
                        <a:rPr sz="1200" spc="-20" dirty="0">
                          <a:latin typeface="Calibri"/>
                          <a:cs typeface="Calibri"/>
                        </a:rPr>
                        <a:t> </a:t>
                      </a:r>
                      <a:r>
                        <a:rPr sz="1200" spc="-25" dirty="0">
                          <a:latin typeface="Calibri"/>
                          <a:cs typeface="Calibri"/>
                        </a:rPr>
                        <a:t>K</a:t>
                      </a:r>
                      <a:r>
                        <a:rPr sz="1200" dirty="0">
                          <a:latin typeface="Calibri"/>
                          <a:cs typeface="Calibri"/>
                        </a:rPr>
                        <a:t>a</a:t>
                      </a:r>
                      <a:r>
                        <a:rPr sz="1200" spc="5" dirty="0">
                          <a:latin typeface="Calibri"/>
                          <a:cs typeface="Calibri"/>
                        </a:rPr>
                        <a:t>n</a:t>
                      </a:r>
                      <a:r>
                        <a:rPr sz="1200" spc="-5" dirty="0">
                          <a:latin typeface="Calibri"/>
                          <a:cs typeface="Calibri"/>
                        </a:rPr>
                        <a:t>sa</a:t>
                      </a:r>
                      <a:r>
                        <a:rPr sz="1200" spc="5" dirty="0">
                          <a:latin typeface="Calibri"/>
                          <a:cs typeface="Calibri"/>
                        </a:rPr>
                        <a:t>i</a:t>
                      </a:r>
                      <a:r>
                        <a:rPr sz="1200" dirty="0">
                          <a:latin typeface="Calibri"/>
                          <a:cs typeface="Calibri"/>
                        </a:rPr>
                        <a:t>-</a:t>
                      </a:r>
                      <a:r>
                        <a:rPr sz="1200" spc="-5" dirty="0">
                          <a:latin typeface="Calibri"/>
                          <a:cs typeface="Calibri"/>
                        </a:rPr>
                        <a:t>Ch</a:t>
                      </a:r>
                      <a:r>
                        <a:rPr sz="1200" spc="5" dirty="0">
                          <a:latin typeface="Calibri"/>
                          <a:cs typeface="Calibri"/>
                        </a:rPr>
                        <a:t>u</a:t>
                      </a:r>
                      <a:r>
                        <a:rPr sz="1200" spc="-10" dirty="0">
                          <a:latin typeface="Calibri"/>
                          <a:cs typeface="Calibri"/>
                        </a:rPr>
                        <a:t>b</a:t>
                      </a:r>
                      <a:r>
                        <a:rPr sz="1200" dirty="0">
                          <a:latin typeface="Calibri"/>
                          <a:cs typeface="Calibri"/>
                        </a:rPr>
                        <a:t>u</a:t>
                      </a:r>
                      <a:r>
                        <a:rPr sz="1200" spc="-40" dirty="0">
                          <a:latin typeface="Calibri"/>
                          <a:cs typeface="Calibri"/>
                        </a:rPr>
                        <a:t> </a:t>
                      </a:r>
                      <a:r>
                        <a:rPr sz="1200" dirty="0">
                          <a:latin typeface="Calibri"/>
                          <a:cs typeface="Calibri"/>
                        </a:rPr>
                        <a:t>N</a:t>
                      </a:r>
                      <a:r>
                        <a:rPr sz="1200" spc="-10" dirty="0">
                          <a:latin typeface="Calibri"/>
                          <a:cs typeface="Calibri"/>
                        </a:rPr>
                        <a:t>e</a:t>
                      </a:r>
                      <a:r>
                        <a:rPr sz="1200" spc="5" dirty="0">
                          <a:latin typeface="Calibri"/>
                          <a:cs typeface="Calibri"/>
                        </a:rPr>
                        <a:t>t</a:t>
                      </a:r>
                      <a:r>
                        <a:rPr sz="1200" dirty="0">
                          <a:latin typeface="Calibri"/>
                          <a:cs typeface="Calibri"/>
                        </a:rPr>
                        <a:t>-</a:t>
                      </a:r>
                      <a:r>
                        <a:rPr sz="1200" spc="-105" dirty="0">
                          <a:latin typeface="Calibri"/>
                          <a:cs typeface="Calibri"/>
                        </a:rPr>
                        <a:t>T</a:t>
                      </a:r>
                      <a:r>
                        <a:rPr sz="1200" dirty="0">
                          <a:latin typeface="Calibri"/>
                          <a:cs typeface="Calibri"/>
                        </a:rPr>
                        <a:t>ech</a:t>
                      </a:r>
                      <a:r>
                        <a:rPr sz="1200" spc="-5" dirty="0">
                          <a:latin typeface="Calibri"/>
                          <a:cs typeface="Calibri"/>
                        </a:rPr>
                        <a:t> Limit</a:t>
                      </a:r>
                      <a:r>
                        <a:rPr sz="1200" dirty="0">
                          <a:latin typeface="Calibri"/>
                          <a:cs typeface="Calibri"/>
                        </a:rPr>
                        <a:t>ed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5"/>
                        </a:rPr>
                        <a:t>hase</a:t>
                      </a:r>
                      <a:r>
                        <a:rPr sz="1200" spc="-25" dirty="0">
                          <a:latin typeface="Calibri"/>
                          <a:cs typeface="Calibri"/>
                          <a:hlinkClick r:id="rId5"/>
                        </a:rPr>
                        <a:t>g</a:t>
                      </a:r>
                      <a:r>
                        <a:rPr sz="1200" spc="-15" dirty="0">
                          <a:latin typeface="Calibri"/>
                          <a:cs typeface="Calibri"/>
                          <a:hlinkClick r:id="rId5"/>
                        </a:rPr>
                        <a:t>a</a:t>
                      </a:r>
                      <a:r>
                        <a:rPr sz="1200" spc="-20" dirty="0">
                          <a:latin typeface="Calibri"/>
                          <a:cs typeface="Calibri"/>
                          <a:hlinkClick r:id="rId5"/>
                        </a:rPr>
                        <a:t>w</a:t>
                      </a:r>
                      <a:r>
                        <a:rPr sz="1200" dirty="0">
                          <a:latin typeface="Calibri"/>
                          <a:cs typeface="Calibri"/>
                          <a:hlinkClick r:id="rId5"/>
                        </a:rPr>
                        <a:t>a.jun</a:t>
                      </a:r>
                      <a:r>
                        <a:rPr sz="1200" spc="-5" dirty="0">
                          <a:latin typeface="Calibri"/>
                          <a:cs typeface="Calibri"/>
                          <a:hlinkClick r:id="rId5"/>
                        </a:rPr>
                        <a:t>@j</a:t>
                      </a:r>
                      <a:r>
                        <a:rPr sz="1200" spc="5" dirty="0">
                          <a:latin typeface="Calibri"/>
                          <a:cs typeface="Calibri"/>
                          <a:hlinkClick r:id="rId5"/>
                        </a:rPr>
                        <a:t>p</a:t>
                      </a:r>
                      <a:r>
                        <a:rPr sz="1200" spc="-30" dirty="0">
                          <a:latin typeface="Calibri"/>
                          <a:cs typeface="Calibri"/>
                          <a:hlinkClick r:id="rId5"/>
                        </a:rPr>
                        <a:t>.</a:t>
                      </a:r>
                      <a:r>
                        <a:rPr sz="1200" dirty="0">
                          <a:latin typeface="Calibri"/>
                          <a:cs typeface="Calibri"/>
                          <a:hlinkClick r:id="rId5"/>
                        </a:rPr>
                        <a:t>fu</a:t>
                      </a:r>
                      <a:r>
                        <a:rPr sz="1200" spc="-5" dirty="0">
                          <a:latin typeface="Calibri"/>
                          <a:cs typeface="Calibri"/>
                          <a:hlinkClick r:id="rId5"/>
                        </a:rPr>
                        <a:t>j</a:t>
                      </a:r>
                      <a:r>
                        <a:rPr sz="1200" spc="-15" dirty="0">
                          <a:latin typeface="Calibri"/>
                          <a:cs typeface="Calibri"/>
                          <a:hlinkClick r:id="rId5"/>
                        </a:rPr>
                        <a:t>i</a:t>
                      </a:r>
                      <a:r>
                        <a:rPr sz="1200" dirty="0">
                          <a:latin typeface="Calibri"/>
                          <a:cs typeface="Calibri"/>
                          <a:hlinkClick r:id="rId5"/>
                        </a:rPr>
                        <a:t>t</a:t>
                      </a:r>
                      <a:r>
                        <a:rPr sz="1200" spc="-5" dirty="0">
                          <a:latin typeface="Calibri"/>
                          <a:cs typeface="Calibri"/>
                          <a:hlinkClick r:id="rId5"/>
                        </a:rPr>
                        <a:t>s</a:t>
                      </a:r>
                      <a:r>
                        <a:rPr sz="1200" spc="-10" dirty="0">
                          <a:latin typeface="Calibri"/>
                          <a:cs typeface="Calibri"/>
                          <a:hlinkClick r:id="rId5"/>
                        </a:rPr>
                        <a:t>u</a:t>
                      </a:r>
                      <a:r>
                        <a:rPr sz="1200" spc="-5" dirty="0">
                          <a:latin typeface="Calibri"/>
                          <a:cs typeface="Calibri"/>
                          <a:hlinkClick r:id="rId5"/>
                        </a:rPr>
                        <a:t>.</a:t>
                      </a:r>
                      <a:r>
                        <a:rPr sz="1200" spc="-20" dirty="0">
                          <a:latin typeface="Calibri"/>
                          <a:cs typeface="Calibri"/>
                          <a:hlinkClick r:id="rId5"/>
                        </a:rPr>
                        <a:t>c</a:t>
                      </a:r>
                      <a:r>
                        <a:rPr sz="1200" dirty="0">
                          <a:latin typeface="Calibri"/>
                          <a:cs typeface="Calibri"/>
                          <a:hlinkClick r:id="rId5"/>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74319">
                <a:tc>
                  <a:txBody>
                    <a:bodyPr/>
                    <a:lstStyle/>
                    <a:p>
                      <a:pPr marL="84455">
                        <a:lnSpc>
                          <a:spcPct val="100000"/>
                        </a:lnSpc>
                      </a:pPr>
                      <a:r>
                        <a:rPr sz="1200" dirty="0">
                          <a:latin typeface="Calibri"/>
                          <a:cs typeface="Calibri"/>
                        </a:rPr>
                        <a:t>Mas</a:t>
                      </a:r>
                      <a:r>
                        <a:rPr sz="1200" spc="5" dirty="0">
                          <a:latin typeface="Calibri"/>
                          <a:cs typeface="Calibri"/>
                        </a:rPr>
                        <a:t>e</a:t>
                      </a:r>
                      <a:r>
                        <a:rPr sz="1200" dirty="0">
                          <a:latin typeface="Calibri"/>
                          <a:cs typeface="Calibri"/>
                        </a:rPr>
                        <a:t>,</a:t>
                      </a:r>
                      <a:r>
                        <a:rPr sz="1200" spc="5" dirty="0">
                          <a:latin typeface="Calibri"/>
                          <a:cs typeface="Calibri"/>
                        </a:rPr>
                        <a:t> </a:t>
                      </a:r>
                      <a:r>
                        <a:rPr sz="1200" spc="-5" dirty="0">
                          <a:latin typeface="Calibri"/>
                          <a:cs typeface="Calibri"/>
                        </a:rPr>
                        <a:t>S</a:t>
                      </a:r>
                      <a:r>
                        <a:rPr sz="1200" spc="-10" dirty="0">
                          <a:latin typeface="Calibri"/>
                          <a:cs typeface="Calibri"/>
                        </a:rPr>
                        <a:t>at</a:t>
                      </a:r>
                      <a:r>
                        <a:rPr sz="1200" dirty="0">
                          <a:latin typeface="Calibri"/>
                          <a:cs typeface="Calibri"/>
                        </a:rPr>
                        <a:t>o</a:t>
                      </a:r>
                      <a:r>
                        <a:rPr sz="1200" spc="-5" dirty="0">
                          <a:latin typeface="Calibri"/>
                          <a:cs typeface="Calibri"/>
                        </a:rPr>
                        <a:t>s</a:t>
                      </a:r>
                      <a:r>
                        <a:rPr sz="1200" dirty="0">
                          <a:latin typeface="Calibri"/>
                          <a:cs typeface="Calibri"/>
                        </a:rPr>
                        <a:t>hi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F</a:t>
                      </a:r>
                      <a:r>
                        <a:rPr sz="1200" spc="5" dirty="0">
                          <a:latin typeface="Calibri"/>
                          <a:cs typeface="Calibri"/>
                        </a:rPr>
                        <a:t>u</a:t>
                      </a:r>
                      <a:r>
                        <a:rPr sz="1200" spc="-5" dirty="0">
                          <a:latin typeface="Calibri"/>
                          <a:cs typeface="Calibri"/>
                        </a:rPr>
                        <a:t>ji</a:t>
                      </a:r>
                      <a:r>
                        <a:rPr sz="1200" spc="5" dirty="0">
                          <a:latin typeface="Calibri"/>
                          <a:cs typeface="Calibri"/>
                        </a:rPr>
                        <a:t>t</a:t>
                      </a:r>
                      <a:r>
                        <a:rPr sz="1200" spc="-5" dirty="0">
                          <a:latin typeface="Calibri"/>
                          <a:cs typeface="Calibri"/>
                        </a:rPr>
                        <a:t>s</a:t>
                      </a:r>
                      <a:r>
                        <a:rPr sz="1200" dirty="0">
                          <a:latin typeface="Calibri"/>
                          <a:cs typeface="Calibri"/>
                        </a:rPr>
                        <a:t>u</a:t>
                      </a:r>
                      <a:r>
                        <a:rPr sz="1200" spc="-20" dirty="0">
                          <a:latin typeface="Calibri"/>
                          <a:cs typeface="Calibri"/>
                        </a:rPr>
                        <a:t> </a:t>
                      </a:r>
                      <a:r>
                        <a:rPr sz="1200" spc="-25" dirty="0">
                          <a:latin typeface="Calibri"/>
                          <a:cs typeface="Calibri"/>
                        </a:rPr>
                        <a:t>K</a:t>
                      </a:r>
                      <a:r>
                        <a:rPr sz="1200" dirty="0">
                          <a:latin typeface="Calibri"/>
                          <a:cs typeface="Calibri"/>
                        </a:rPr>
                        <a:t>a</a:t>
                      </a:r>
                      <a:r>
                        <a:rPr sz="1200" spc="5" dirty="0">
                          <a:latin typeface="Calibri"/>
                          <a:cs typeface="Calibri"/>
                        </a:rPr>
                        <a:t>n</a:t>
                      </a:r>
                      <a:r>
                        <a:rPr sz="1200" spc="-5" dirty="0">
                          <a:latin typeface="Calibri"/>
                          <a:cs typeface="Calibri"/>
                        </a:rPr>
                        <a:t>sa</a:t>
                      </a:r>
                      <a:r>
                        <a:rPr sz="1200" spc="5" dirty="0">
                          <a:latin typeface="Calibri"/>
                          <a:cs typeface="Calibri"/>
                        </a:rPr>
                        <a:t>i</a:t>
                      </a:r>
                      <a:r>
                        <a:rPr sz="1200" dirty="0">
                          <a:latin typeface="Calibri"/>
                          <a:cs typeface="Calibri"/>
                        </a:rPr>
                        <a:t>-</a:t>
                      </a:r>
                      <a:r>
                        <a:rPr sz="1200" spc="-5" dirty="0">
                          <a:latin typeface="Calibri"/>
                          <a:cs typeface="Calibri"/>
                        </a:rPr>
                        <a:t>Ch</a:t>
                      </a:r>
                      <a:r>
                        <a:rPr sz="1200" spc="5" dirty="0">
                          <a:latin typeface="Calibri"/>
                          <a:cs typeface="Calibri"/>
                        </a:rPr>
                        <a:t>u</a:t>
                      </a:r>
                      <a:r>
                        <a:rPr sz="1200" spc="-10" dirty="0">
                          <a:latin typeface="Calibri"/>
                          <a:cs typeface="Calibri"/>
                        </a:rPr>
                        <a:t>b</a:t>
                      </a:r>
                      <a:r>
                        <a:rPr sz="1200" dirty="0">
                          <a:latin typeface="Calibri"/>
                          <a:cs typeface="Calibri"/>
                        </a:rPr>
                        <a:t>u</a:t>
                      </a:r>
                      <a:r>
                        <a:rPr sz="1200" spc="-40" dirty="0">
                          <a:latin typeface="Calibri"/>
                          <a:cs typeface="Calibri"/>
                        </a:rPr>
                        <a:t> </a:t>
                      </a:r>
                      <a:r>
                        <a:rPr sz="1200" dirty="0">
                          <a:latin typeface="Calibri"/>
                          <a:cs typeface="Calibri"/>
                        </a:rPr>
                        <a:t>N</a:t>
                      </a:r>
                      <a:r>
                        <a:rPr sz="1200" spc="-10" dirty="0">
                          <a:latin typeface="Calibri"/>
                          <a:cs typeface="Calibri"/>
                        </a:rPr>
                        <a:t>e</a:t>
                      </a:r>
                      <a:r>
                        <a:rPr sz="1200" spc="5" dirty="0">
                          <a:latin typeface="Calibri"/>
                          <a:cs typeface="Calibri"/>
                        </a:rPr>
                        <a:t>t</a:t>
                      </a:r>
                      <a:r>
                        <a:rPr sz="1200" dirty="0">
                          <a:latin typeface="Calibri"/>
                          <a:cs typeface="Calibri"/>
                        </a:rPr>
                        <a:t>-</a:t>
                      </a:r>
                      <a:r>
                        <a:rPr sz="1200" spc="-105" dirty="0">
                          <a:latin typeface="Calibri"/>
                          <a:cs typeface="Calibri"/>
                        </a:rPr>
                        <a:t>T</a:t>
                      </a:r>
                      <a:r>
                        <a:rPr sz="1200" dirty="0">
                          <a:latin typeface="Calibri"/>
                          <a:cs typeface="Calibri"/>
                        </a:rPr>
                        <a:t>ech</a:t>
                      </a:r>
                      <a:r>
                        <a:rPr sz="1200" spc="-5" dirty="0">
                          <a:latin typeface="Calibri"/>
                          <a:cs typeface="Calibri"/>
                        </a:rPr>
                        <a:t> Limit</a:t>
                      </a:r>
                      <a:r>
                        <a:rPr sz="1200" dirty="0">
                          <a:latin typeface="Calibri"/>
                          <a:cs typeface="Calibri"/>
                        </a:rPr>
                        <a:t>ed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6"/>
                        </a:rPr>
                        <a:t>mase</a:t>
                      </a:r>
                      <a:r>
                        <a:rPr sz="1200" spc="-5" dirty="0">
                          <a:latin typeface="Calibri"/>
                          <a:cs typeface="Calibri"/>
                          <a:hlinkClick r:id="rId6"/>
                        </a:rPr>
                        <a:t>.s</a:t>
                      </a:r>
                      <a:r>
                        <a:rPr sz="1200" spc="-15" dirty="0">
                          <a:latin typeface="Calibri"/>
                          <a:cs typeface="Calibri"/>
                          <a:hlinkClick r:id="rId6"/>
                        </a:rPr>
                        <a:t>a</a:t>
                      </a:r>
                      <a:r>
                        <a:rPr sz="1200" spc="-10" dirty="0">
                          <a:latin typeface="Calibri"/>
                          <a:cs typeface="Calibri"/>
                          <a:hlinkClick r:id="rId6"/>
                        </a:rPr>
                        <a:t>t</a:t>
                      </a:r>
                      <a:r>
                        <a:rPr sz="1200" dirty="0">
                          <a:latin typeface="Calibri"/>
                          <a:cs typeface="Calibri"/>
                          <a:hlinkClick r:id="rId6"/>
                        </a:rPr>
                        <a:t>o</a:t>
                      </a:r>
                      <a:r>
                        <a:rPr sz="1200" spc="-5" dirty="0">
                          <a:latin typeface="Calibri"/>
                          <a:cs typeface="Calibri"/>
                          <a:hlinkClick r:id="rId6"/>
                        </a:rPr>
                        <a:t>s</a:t>
                      </a:r>
                      <a:r>
                        <a:rPr sz="1200" dirty="0">
                          <a:latin typeface="Calibri"/>
                          <a:cs typeface="Calibri"/>
                          <a:hlinkClick r:id="rId6"/>
                        </a:rPr>
                        <a:t>hi</a:t>
                      </a:r>
                      <a:r>
                        <a:rPr sz="1200" spc="-5" dirty="0">
                          <a:latin typeface="Calibri"/>
                          <a:cs typeface="Calibri"/>
                          <a:hlinkClick r:id="rId6"/>
                        </a:rPr>
                        <a:t>@j</a:t>
                      </a:r>
                      <a:r>
                        <a:rPr sz="1200" spc="5" dirty="0">
                          <a:latin typeface="Calibri"/>
                          <a:cs typeface="Calibri"/>
                          <a:hlinkClick r:id="rId6"/>
                        </a:rPr>
                        <a:t>p</a:t>
                      </a:r>
                      <a:r>
                        <a:rPr sz="1200" spc="-30" dirty="0">
                          <a:latin typeface="Calibri"/>
                          <a:cs typeface="Calibri"/>
                          <a:hlinkClick r:id="rId6"/>
                        </a:rPr>
                        <a:t>.</a:t>
                      </a:r>
                      <a:r>
                        <a:rPr sz="1200" dirty="0">
                          <a:latin typeface="Calibri"/>
                          <a:cs typeface="Calibri"/>
                          <a:hlinkClick r:id="rId6"/>
                        </a:rPr>
                        <a:t>fu</a:t>
                      </a:r>
                      <a:r>
                        <a:rPr sz="1200" spc="-5" dirty="0">
                          <a:latin typeface="Calibri"/>
                          <a:cs typeface="Calibri"/>
                          <a:hlinkClick r:id="rId6"/>
                        </a:rPr>
                        <a:t>ji</a:t>
                      </a:r>
                      <a:r>
                        <a:rPr sz="1200" spc="5" dirty="0">
                          <a:latin typeface="Calibri"/>
                          <a:cs typeface="Calibri"/>
                          <a:hlinkClick r:id="rId6"/>
                        </a:rPr>
                        <a:t>t</a:t>
                      </a:r>
                      <a:r>
                        <a:rPr sz="1200" spc="-5" dirty="0">
                          <a:latin typeface="Calibri"/>
                          <a:cs typeface="Calibri"/>
                          <a:hlinkClick r:id="rId6"/>
                        </a:rPr>
                        <a:t>s</a:t>
                      </a:r>
                      <a:r>
                        <a:rPr sz="1200" dirty="0">
                          <a:latin typeface="Calibri"/>
                          <a:cs typeface="Calibri"/>
                          <a:hlinkClick r:id="rId6"/>
                        </a:rPr>
                        <a:t>u</a:t>
                      </a:r>
                      <a:r>
                        <a:rPr sz="1200" spc="-5" dirty="0">
                          <a:latin typeface="Calibri"/>
                          <a:cs typeface="Calibri"/>
                          <a:hlinkClick r:id="rId6"/>
                        </a:rPr>
                        <a:t>.</a:t>
                      </a:r>
                      <a:r>
                        <a:rPr sz="1200" spc="-20" dirty="0">
                          <a:latin typeface="Calibri"/>
                          <a:cs typeface="Calibri"/>
                          <a:hlinkClick r:id="rId6"/>
                        </a:rPr>
                        <a:t>c</a:t>
                      </a:r>
                      <a:r>
                        <a:rPr sz="1200" dirty="0">
                          <a:latin typeface="Calibri"/>
                          <a:cs typeface="Calibri"/>
                          <a:hlinkClick r:id="rId6"/>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74319">
                <a:tc>
                  <a:txBody>
                    <a:bodyPr/>
                    <a:lstStyle/>
                    <a:p>
                      <a:pPr marL="84455">
                        <a:lnSpc>
                          <a:spcPct val="100000"/>
                        </a:lnSpc>
                      </a:pPr>
                      <a:r>
                        <a:rPr sz="1200" spc="-5" dirty="0">
                          <a:latin typeface="Calibri"/>
                          <a:cs typeface="Calibri"/>
                        </a:rPr>
                        <a:t>O</a:t>
                      </a:r>
                      <a:r>
                        <a:rPr sz="1200" dirty="0">
                          <a:latin typeface="Calibri"/>
                          <a:cs typeface="Calibri"/>
                        </a:rPr>
                        <a:t>hhash</a:t>
                      </a:r>
                      <a:r>
                        <a:rPr sz="1200" spc="5" dirty="0">
                          <a:latin typeface="Calibri"/>
                          <a:cs typeface="Calibri"/>
                        </a:rPr>
                        <a:t>i</a:t>
                      </a:r>
                      <a:r>
                        <a:rPr sz="1200" dirty="0">
                          <a:latin typeface="Calibri"/>
                          <a:cs typeface="Calibri"/>
                        </a:rPr>
                        <a:t>,</a:t>
                      </a:r>
                      <a:r>
                        <a:rPr sz="1200" spc="-20" dirty="0">
                          <a:latin typeface="Calibri"/>
                          <a:cs typeface="Calibri"/>
                        </a:rPr>
                        <a:t> </a:t>
                      </a:r>
                      <a:r>
                        <a:rPr sz="1200" dirty="0">
                          <a:latin typeface="Calibri"/>
                          <a:cs typeface="Calibri"/>
                        </a:rPr>
                        <a:t>Masa</a:t>
                      </a:r>
                      <a:r>
                        <a:rPr sz="1200" spc="5" dirty="0">
                          <a:latin typeface="Calibri"/>
                          <a:cs typeface="Calibri"/>
                        </a:rPr>
                        <a:t>h</a:t>
                      </a:r>
                      <a:r>
                        <a:rPr sz="1200" dirty="0">
                          <a:latin typeface="Calibri"/>
                          <a:cs typeface="Calibri"/>
                        </a:rPr>
                        <a:t>i</a:t>
                      </a:r>
                      <a:r>
                        <a:rPr sz="1200" spc="-45" dirty="0">
                          <a:latin typeface="Calibri"/>
                          <a:cs typeface="Calibri"/>
                        </a:rPr>
                        <a:t>k</a:t>
                      </a:r>
                      <a:r>
                        <a:rPr sz="1200" dirty="0">
                          <a:latin typeface="Calibri"/>
                          <a:cs typeface="Calibri"/>
                        </a:rPr>
                        <a:t>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F</a:t>
                      </a:r>
                      <a:r>
                        <a:rPr sz="1200" spc="5" dirty="0">
                          <a:latin typeface="Calibri"/>
                          <a:cs typeface="Calibri"/>
                        </a:rPr>
                        <a:t>u</a:t>
                      </a:r>
                      <a:r>
                        <a:rPr sz="1200" spc="-5" dirty="0">
                          <a:latin typeface="Calibri"/>
                          <a:cs typeface="Calibri"/>
                        </a:rPr>
                        <a:t>ji</a:t>
                      </a:r>
                      <a:r>
                        <a:rPr sz="1200" spc="5" dirty="0">
                          <a:latin typeface="Calibri"/>
                          <a:cs typeface="Calibri"/>
                        </a:rPr>
                        <a:t>t</a:t>
                      </a:r>
                      <a:r>
                        <a:rPr sz="1200" spc="-5" dirty="0">
                          <a:latin typeface="Calibri"/>
                          <a:cs typeface="Calibri"/>
                        </a:rPr>
                        <a:t>s</a:t>
                      </a:r>
                      <a:r>
                        <a:rPr sz="1200" dirty="0">
                          <a:latin typeface="Calibri"/>
                          <a:cs typeface="Calibri"/>
                        </a:rPr>
                        <a:t>u</a:t>
                      </a:r>
                      <a:r>
                        <a:rPr sz="1200" spc="-20" dirty="0">
                          <a:latin typeface="Calibri"/>
                          <a:cs typeface="Calibri"/>
                        </a:rPr>
                        <a:t> </a:t>
                      </a:r>
                      <a:r>
                        <a:rPr sz="1200" spc="-25" dirty="0">
                          <a:latin typeface="Calibri"/>
                          <a:cs typeface="Calibri"/>
                        </a:rPr>
                        <a:t>K</a:t>
                      </a:r>
                      <a:r>
                        <a:rPr sz="1200" dirty="0">
                          <a:latin typeface="Calibri"/>
                          <a:cs typeface="Calibri"/>
                        </a:rPr>
                        <a:t>a</a:t>
                      </a:r>
                      <a:r>
                        <a:rPr sz="1200" spc="5" dirty="0">
                          <a:latin typeface="Calibri"/>
                          <a:cs typeface="Calibri"/>
                        </a:rPr>
                        <a:t>n</a:t>
                      </a:r>
                      <a:r>
                        <a:rPr sz="1200" spc="-5" dirty="0">
                          <a:latin typeface="Calibri"/>
                          <a:cs typeface="Calibri"/>
                        </a:rPr>
                        <a:t>sa</a:t>
                      </a:r>
                      <a:r>
                        <a:rPr sz="1200" spc="5" dirty="0">
                          <a:latin typeface="Calibri"/>
                          <a:cs typeface="Calibri"/>
                        </a:rPr>
                        <a:t>i</a:t>
                      </a:r>
                      <a:r>
                        <a:rPr sz="1200" dirty="0">
                          <a:latin typeface="Calibri"/>
                          <a:cs typeface="Calibri"/>
                        </a:rPr>
                        <a:t>-</a:t>
                      </a:r>
                      <a:r>
                        <a:rPr sz="1200" spc="-5" dirty="0">
                          <a:latin typeface="Calibri"/>
                          <a:cs typeface="Calibri"/>
                        </a:rPr>
                        <a:t>Ch</a:t>
                      </a:r>
                      <a:r>
                        <a:rPr sz="1200" spc="5" dirty="0">
                          <a:latin typeface="Calibri"/>
                          <a:cs typeface="Calibri"/>
                        </a:rPr>
                        <a:t>u</a:t>
                      </a:r>
                      <a:r>
                        <a:rPr sz="1200" spc="-10" dirty="0">
                          <a:latin typeface="Calibri"/>
                          <a:cs typeface="Calibri"/>
                        </a:rPr>
                        <a:t>b</a:t>
                      </a:r>
                      <a:r>
                        <a:rPr sz="1200" dirty="0">
                          <a:latin typeface="Calibri"/>
                          <a:cs typeface="Calibri"/>
                        </a:rPr>
                        <a:t>u</a:t>
                      </a:r>
                      <a:r>
                        <a:rPr sz="1200" spc="-40" dirty="0">
                          <a:latin typeface="Calibri"/>
                          <a:cs typeface="Calibri"/>
                        </a:rPr>
                        <a:t> </a:t>
                      </a:r>
                      <a:r>
                        <a:rPr sz="1200" dirty="0">
                          <a:latin typeface="Calibri"/>
                          <a:cs typeface="Calibri"/>
                        </a:rPr>
                        <a:t>N</a:t>
                      </a:r>
                      <a:r>
                        <a:rPr sz="1200" spc="-10" dirty="0">
                          <a:latin typeface="Calibri"/>
                          <a:cs typeface="Calibri"/>
                        </a:rPr>
                        <a:t>e</a:t>
                      </a:r>
                      <a:r>
                        <a:rPr sz="1200" spc="5" dirty="0">
                          <a:latin typeface="Calibri"/>
                          <a:cs typeface="Calibri"/>
                        </a:rPr>
                        <a:t>t</a:t>
                      </a:r>
                      <a:r>
                        <a:rPr sz="1200" dirty="0">
                          <a:latin typeface="Calibri"/>
                          <a:cs typeface="Calibri"/>
                        </a:rPr>
                        <a:t>-</a:t>
                      </a:r>
                      <a:r>
                        <a:rPr sz="1200" spc="-105" dirty="0">
                          <a:latin typeface="Calibri"/>
                          <a:cs typeface="Calibri"/>
                        </a:rPr>
                        <a:t>T</a:t>
                      </a:r>
                      <a:r>
                        <a:rPr sz="1200" dirty="0">
                          <a:latin typeface="Calibri"/>
                          <a:cs typeface="Calibri"/>
                        </a:rPr>
                        <a:t>ech</a:t>
                      </a:r>
                      <a:r>
                        <a:rPr sz="1200" spc="-5" dirty="0">
                          <a:latin typeface="Calibri"/>
                          <a:cs typeface="Calibri"/>
                        </a:rPr>
                        <a:t> Limit</a:t>
                      </a:r>
                      <a:r>
                        <a:rPr sz="1200" dirty="0">
                          <a:latin typeface="Calibri"/>
                          <a:cs typeface="Calibri"/>
                        </a:rPr>
                        <a:t>ed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7"/>
                        </a:rPr>
                        <a:t>m.o</a:t>
                      </a:r>
                      <a:r>
                        <a:rPr sz="1200" spc="5" dirty="0">
                          <a:latin typeface="Calibri"/>
                          <a:cs typeface="Calibri"/>
                          <a:hlinkClick r:id="rId7"/>
                        </a:rPr>
                        <a:t>h</a:t>
                      </a:r>
                      <a:r>
                        <a:rPr sz="1200" dirty="0">
                          <a:latin typeface="Calibri"/>
                          <a:cs typeface="Calibri"/>
                          <a:hlinkClick r:id="rId7"/>
                        </a:rPr>
                        <a:t>ashi</a:t>
                      </a:r>
                      <a:r>
                        <a:rPr sz="1200" spc="-5" dirty="0">
                          <a:latin typeface="Calibri"/>
                          <a:cs typeface="Calibri"/>
                          <a:hlinkClick r:id="rId7"/>
                        </a:rPr>
                        <a:t>@j</a:t>
                      </a:r>
                      <a:r>
                        <a:rPr sz="1200" spc="5" dirty="0">
                          <a:latin typeface="Calibri"/>
                          <a:cs typeface="Calibri"/>
                          <a:hlinkClick r:id="rId7"/>
                        </a:rPr>
                        <a:t>p</a:t>
                      </a:r>
                      <a:r>
                        <a:rPr sz="1200" spc="-30" dirty="0">
                          <a:latin typeface="Calibri"/>
                          <a:cs typeface="Calibri"/>
                          <a:hlinkClick r:id="rId7"/>
                        </a:rPr>
                        <a:t>.</a:t>
                      </a:r>
                      <a:r>
                        <a:rPr sz="1200" dirty="0">
                          <a:latin typeface="Calibri"/>
                          <a:cs typeface="Calibri"/>
                          <a:hlinkClick r:id="rId7"/>
                        </a:rPr>
                        <a:t>fu</a:t>
                      </a:r>
                      <a:r>
                        <a:rPr sz="1200" spc="-5" dirty="0">
                          <a:latin typeface="Calibri"/>
                          <a:cs typeface="Calibri"/>
                          <a:hlinkClick r:id="rId7"/>
                        </a:rPr>
                        <a:t>jits</a:t>
                      </a:r>
                      <a:r>
                        <a:rPr sz="1200" dirty="0">
                          <a:latin typeface="Calibri"/>
                          <a:cs typeface="Calibri"/>
                          <a:hlinkClick r:id="rId7"/>
                        </a:rPr>
                        <a:t>u</a:t>
                      </a:r>
                      <a:r>
                        <a:rPr sz="1200" spc="-5" dirty="0">
                          <a:latin typeface="Calibri"/>
                          <a:cs typeface="Calibri"/>
                          <a:hlinkClick r:id="rId7"/>
                        </a:rPr>
                        <a:t>.</a:t>
                      </a:r>
                      <a:r>
                        <a:rPr sz="1200" spc="-20" dirty="0">
                          <a:latin typeface="Calibri"/>
                          <a:cs typeface="Calibri"/>
                          <a:hlinkClick r:id="rId7"/>
                        </a:rPr>
                        <a:t>c</a:t>
                      </a:r>
                      <a:r>
                        <a:rPr sz="1200" dirty="0">
                          <a:latin typeface="Calibri"/>
                          <a:cs typeface="Calibri"/>
                          <a:hlinkClick r:id="rId7"/>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74319">
                <a:tc>
                  <a:txBody>
                    <a:bodyPr/>
                    <a:lstStyle/>
                    <a:p>
                      <a:pPr marL="84455">
                        <a:lnSpc>
                          <a:spcPct val="100000"/>
                        </a:lnSpc>
                      </a:pPr>
                      <a:r>
                        <a:rPr sz="1200" spc="-85" dirty="0">
                          <a:latin typeface="Calibri"/>
                          <a:cs typeface="Calibri"/>
                        </a:rPr>
                        <a:t>Y</a:t>
                      </a:r>
                      <a:r>
                        <a:rPr sz="1200" dirty="0">
                          <a:latin typeface="Calibri"/>
                          <a:cs typeface="Calibri"/>
                        </a:rPr>
                        <a:t>ama</a:t>
                      </a:r>
                      <a:r>
                        <a:rPr sz="1200" spc="-20" dirty="0">
                          <a:latin typeface="Calibri"/>
                          <a:cs typeface="Calibri"/>
                        </a:rPr>
                        <a:t>z</a:t>
                      </a:r>
                      <a:r>
                        <a:rPr sz="1200" dirty="0">
                          <a:latin typeface="Calibri"/>
                          <a:cs typeface="Calibri"/>
                        </a:rPr>
                        <a:t>a</a:t>
                      </a:r>
                      <a:r>
                        <a:rPr sz="1200" spc="-10" dirty="0">
                          <a:latin typeface="Calibri"/>
                          <a:cs typeface="Calibri"/>
                        </a:rPr>
                        <a:t>k</a:t>
                      </a:r>
                      <a:r>
                        <a:rPr sz="1200" dirty="0">
                          <a:latin typeface="Calibri"/>
                          <a:cs typeface="Calibri"/>
                        </a:rPr>
                        <a:t>i,</a:t>
                      </a:r>
                      <a:r>
                        <a:rPr sz="1200" spc="15" dirty="0">
                          <a:latin typeface="Calibri"/>
                          <a:cs typeface="Calibri"/>
                        </a:rPr>
                        <a:t> </a:t>
                      </a:r>
                      <a:r>
                        <a:rPr sz="1200" spc="-5" dirty="0">
                          <a:latin typeface="Calibri"/>
                          <a:cs typeface="Calibri"/>
                        </a:rPr>
                        <a:t>H</a:t>
                      </a:r>
                      <a:r>
                        <a:rPr sz="1200" dirty="0">
                          <a:latin typeface="Calibri"/>
                          <a:cs typeface="Calibri"/>
                        </a:rPr>
                        <a:t>i</a:t>
                      </a:r>
                      <a:r>
                        <a:rPr sz="1200" spc="-25" dirty="0">
                          <a:latin typeface="Calibri"/>
                          <a:cs typeface="Calibri"/>
                        </a:rPr>
                        <a:t>r</a:t>
                      </a:r>
                      <a:r>
                        <a:rPr sz="1200" spc="-5" dirty="0">
                          <a:latin typeface="Calibri"/>
                          <a:cs typeface="Calibri"/>
                        </a:rPr>
                        <a:t>oak</a:t>
                      </a:r>
                      <a:r>
                        <a:rPr sz="1200" dirty="0">
                          <a:latin typeface="Calibri"/>
                          <a:cs typeface="Calibri"/>
                        </a:rPr>
                        <a:t>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F</a:t>
                      </a:r>
                      <a:r>
                        <a:rPr sz="1200" dirty="0">
                          <a:latin typeface="Calibri"/>
                          <a:cs typeface="Calibri"/>
                        </a:rPr>
                        <a:t>u</a:t>
                      </a:r>
                      <a:r>
                        <a:rPr sz="1200" spc="-5" dirty="0">
                          <a:latin typeface="Calibri"/>
                          <a:cs typeface="Calibri"/>
                        </a:rPr>
                        <a:t>ji</a:t>
                      </a:r>
                      <a:r>
                        <a:rPr sz="1200" dirty="0">
                          <a:latin typeface="Calibri"/>
                          <a:cs typeface="Calibri"/>
                        </a:rPr>
                        <a:t>t</a:t>
                      </a:r>
                      <a:r>
                        <a:rPr sz="1200" spc="-5" dirty="0">
                          <a:latin typeface="Calibri"/>
                          <a:cs typeface="Calibri"/>
                        </a:rPr>
                        <a:t>s</a:t>
                      </a:r>
                      <a:r>
                        <a:rPr sz="1200" dirty="0">
                          <a:latin typeface="Calibri"/>
                          <a:cs typeface="Calibri"/>
                        </a:rPr>
                        <a:t>u</a:t>
                      </a:r>
                      <a:r>
                        <a:rPr sz="1200" spc="-20" dirty="0">
                          <a:latin typeface="Calibri"/>
                          <a:cs typeface="Calibri"/>
                        </a:rPr>
                        <a:t> </a:t>
                      </a:r>
                      <a:r>
                        <a:rPr sz="1200" spc="-25" dirty="0">
                          <a:latin typeface="Calibri"/>
                          <a:cs typeface="Calibri"/>
                        </a:rPr>
                        <a:t>K</a:t>
                      </a:r>
                      <a:r>
                        <a:rPr sz="1200" dirty="0">
                          <a:latin typeface="Calibri"/>
                          <a:cs typeface="Calibri"/>
                        </a:rPr>
                        <a:t>an</a:t>
                      </a:r>
                      <a:r>
                        <a:rPr sz="1200" spc="-5" dirty="0">
                          <a:latin typeface="Calibri"/>
                          <a:cs typeface="Calibri"/>
                        </a:rPr>
                        <a:t>sa</a:t>
                      </a:r>
                      <a:r>
                        <a:rPr sz="1200" dirty="0">
                          <a:latin typeface="Calibri"/>
                          <a:cs typeface="Calibri"/>
                        </a:rPr>
                        <a:t>i-</a:t>
                      </a:r>
                      <a:r>
                        <a:rPr sz="1200" spc="-5" dirty="0">
                          <a:latin typeface="Calibri"/>
                          <a:cs typeface="Calibri"/>
                        </a:rPr>
                        <a:t>C</a:t>
                      </a:r>
                      <a:r>
                        <a:rPr sz="1200" dirty="0">
                          <a:latin typeface="Calibri"/>
                          <a:cs typeface="Calibri"/>
                        </a:rPr>
                        <a:t>hu</a:t>
                      </a:r>
                      <a:r>
                        <a:rPr sz="1200" spc="-10" dirty="0">
                          <a:latin typeface="Calibri"/>
                          <a:cs typeface="Calibri"/>
                        </a:rPr>
                        <a:t>b</a:t>
                      </a:r>
                      <a:r>
                        <a:rPr sz="1200" dirty="0">
                          <a:latin typeface="Calibri"/>
                          <a:cs typeface="Calibri"/>
                        </a:rPr>
                        <a:t>u</a:t>
                      </a:r>
                      <a:r>
                        <a:rPr sz="1200" spc="-40" dirty="0">
                          <a:latin typeface="Calibri"/>
                          <a:cs typeface="Calibri"/>
                        </a:rPr>
                        <a:t> </a:t>
                      </a:r>
                      <a:r>
                        <a:rPr sz="1200" dirty="0">
                          <a:latin typeface="Calibri"/>
                          <a:cs typeface="Calibri"/>
                        </a:rPr>
                        <a:t>N</a:t>
                      </a:r>
                      <a:r>
                        <a:rPr sz="1200" spc="-10" dirty="0">
                          <a:latin typeface="Calibri"/>
                          <a:cs typeface="Calibri"/>
                        </a:rPr>
                        <a:t>e</a:t>
                      </a:r>
                      <a:r>
                        <a:rPr sz="1200" spc="5" dirty="0">
                          <a:latin typeface="Calibri"/>
                          <a:cs typeface="Calibri"/>
                        </a:rPr>
                        <a:t>t</a:t>
                      </a:r>
                      <a:r>
                        <a:rPr sz="1200" dirty="0">
                          <a:latin typeface="Calibri"/>
                          <a:cs typeface="Calibri"/>
                        </a:rPr>
                        <a:t>-</a:t>
                      </a:r>
                      <a:r>
                        <a:rPr sz="1200" spc="-110" dirty="0">
                          <a:latin typeface="Calibri"/>
                          <a:cs typeface="Calibri"/>
                        </a:rPr>
                        <a:t>T</a:t>
                      </a:r>
                      <a:r>
                        <a:rPr sz="1200" dirty="0">
                          <a:latin typeface="Calibri"/>
                          <a:cs typeface="Calibri"/>
                        </a:rPr>
                        <a:t>ech</a:t>
                      </a:r>
                      <a:r>
                        <a:rPr sz="1200" spc="-10" dirty="0">
                          <a:latin typeface="Calibri"/>
                          <a:cs typeface="Calibri"/>
                        </a:rPr>
                        <a:t> </a:t>
                      </a:r>
                      <a:r>
                        <a:rPr sz="1200" spc="-5" dirty="0">
                          <a:latin typeface="Calibri"/>
                          <a:cs typeface="Calibri"/>
                        </a:rPr>
                        <a:t>Limi</a:t>
                      </a:r>
                      <a:r>
                        <a:rPr sz="1200" spc="-10" dirty="0">
                          <a:latin typeface="Calibri"/>
                          <a:cs typeface="Calibri"/>
                        </a:rPr>
                        <a:t>t</a:t>
                      </a:r>
                      <a:r>
                        <a:rPr sz="1200" dirty="0">
                          <a:latin typeface="Calibri"/>
                          <a:cs typeface="Calibri"/>
                        </a:rPr>
                        <a:t>ed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20" dirty="0">
                          <a:latin typeface="Calibri"/>
                          <a:cs typeface="Calibri"/>
                          <a:hlinkClick r:id="rId8"/>
                        </a:rPr>
                        <a:t>y</a:t>
                      </a:r>
                      <a:r>
                        <a:rPr sz="1200" dirty="0">
                          <a:latin typeface="Calibri"/>
                          <a:cs typeface="Calibri"/>
                          <a:hlinkClick r:id="rId8"/>
                        </a:rPr>
                        <a:t>ama</a:t>
                      </a:r>
                      <a:r>
                        <a:rPr sz="1200" spc="-20" dirty="0">
                          <a:latin typeface="Calibri"/>
                          <a:cs typeface="Calibri"/>
                          <a:hlinkClick r:id="rId8"/>
                        </a:rPr>
                        <a:t>z</a:t>
                      </a:r>
                      <a:r>
                        <a:rPr sz="1200" dirty="0">
                          <a:latin typeface="Calibri"/>
                          <a:cs typeface="Calibri"/>
                          <a:hlinkClick r:id="rId8"/>
                        </a:rPr>
                        <a:t>a</a:t>
                      </a:r>
                      <a:r>
                        <a:rPr sz="1200" spc="-10" dirty="0">
                          <a:latin typeface="Calibri"/>
                          <a:cs typeface="Calibri"/>
                          <a:hlinkClick r:id="rId8"/>
                        </a:rPr>
                        <a:t>k</a:t>
                      </a:r>
                      <a:r>
                        <a:rPr sz="1200" dirty="0">
                          <a:latin typeface="Calibri"/>
                          <a:cs typeface="Calibri"/>
                          <a:hlinkClick r:id="rId8"/>
                        </a:rPr>
                        <a:t>i.h</a:t>
                      </a:r>
                      <a:r>
                        <a:rPr sz="1200" spc="-10" dirty="0">
                          <a:latin typeface="Calibri"/>
                          <a:cs typeface="Calibri"/>
                          <a:hlinkClick r:id="rId8"/>
                        </a:rPr>
                        <a:t>@</a:t>
                      </a:r>
                      <a:r>
                        <a:rPr sz="1200" spc="-5" dirty="0">
                          <a:latin typeface="Calibri"/>
                          <a:cs typeface="Calibri"/>
                          <a:hlinkClick r:id="rId8"/>
                        </a:rPr>
                        <a:t>j</a:t>
                      </a:r>
                      <a:r>
                        <a:rPr sz="1200" dirty="0">
                          <a:latin typeface="Calibri"/>
                          <a:cs typeface="Calibri"/>
                          <a:hlinkClick r:id="rId8"/>
                        </a:rPr>
                        <a:t>p</a:t>
                      </a:r>
                      <a:r>
                        <a:rPr sz="1200" spc="-30" dirty="0">
                          <a:latin typeface="Calibri"/>
                          <a:cs typeface="Calibri"/>
                          <a:hlinkClick r:id="rId8"/>
                        </a:rPr>
                        <a:t>.</a:t>
                      </a:r>
                      <a:r>
                        <a:rPr sz="1200" dirty="0">
                          <a:latin typeface="Calibri"/>
                          <a:cs typeface="Calibri"/>
                          <a:hlinkClick r:id="rId8"/>
                        </a:rPr>
                        <a:t>fu</a:t>
                      </a:r>
                      <a:r>
                        <a:rPr sz="1200" spc="-5" dirty="0">
                          <a:latin typeface="Calibri"/>
                          <a:cs typeface="Calibri"/>
                          <a:hlinkClick r:id="rId8"/>
                        </a:rPr>
                        <a:t>ji</a:t>
                      </a:r>
                      <a:r>
                        <a:rPr sz="1200" spc="-10" dirty="0">
                          <a:latin typeface="Calibri"/>
                          <a:cs typeface="Calibri"/>
                          <a:hlinkClick r:id="rId8"/>
                        </a:rPr>
                        <a:t>t</a:t>
                      </a:r>
                      <a:r>
                        <a:rPr sz="1200" spc="-5" dirty="0">
                          <a:latin typeface="Calibri"/>
                          <a:cs typeface="Calibri"/>
                          <a:hlinkClick r:id="rId8"/>
                        </a:rPr>
                        <a:t>su.</a:t>
                      </a:r>
                      <a:r>
                        <a:rPr sz="1200" spc="-20" dirty="0">
                          <a:latin typeface="Calibri"/>
                          <a:cs typeface="Calibri"/>
                          <a:hlinkClick r:id="rId8"/>
                        </a:rPr>
                        <a:t>c</a:t>
                      </a:r>
                      <a:r>
                        <a:rPr sz="1200" spc="-5" dirty="0">
                          <a:latin typeface="Calibri"/>
                          <a:cs typeface="Calibri"/>
                          <a:hlinkClick r:id="rId8"/>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74319">
                <a:tc>
                  <a:txBody>
                    <a:bodyPr/>
                    <a:lstStyle/>
                    <a:p>
                      <a:pPr marL="84455">
                        <a:lnSpc>
                          <a:spcPct val="100000"/>
                        </a:lnSpc>
                      </a:pPr>
                      <a:r>
                        <a:rPr sz="1200" dirty="0">
                          <a:latin typeface="Calibri"/>
                          <a:cs typeface="Calibri"/>
                        </a:rPr>
                        <a:t>Nishi</a:t>
                      </a:r>
                      <a:r>
                        <a:rPr sz="1200" spc="-30" dirty="0">
                          <a:latin typeface="Calibri"/>
                          <a:cs typeface="Calibri"/>
                        </a:rPr>
                        <a:t>k</a:t>
                      </a:r>
                      <a:r>
                        <a:rPr sz="1200" spc="-15" dirty="0">
                          <a:latin typeface="Calibri"/>
                          <a:cs typeface="Calibri"/>
                        </a:rPr>
                        <a:t>a</a:t>
                      </a:r>
                      <a:r>
                        <a:rPr sz="1200" spc="-20" dirty="0">
                          <a:latin typeface="Calibri"/>
                          <a:cs typeface="Calibri"/>
                        </a:rPr>
                        <a:t>w</a:t>
                      </a:r>
                      <a:r>
                        <a:rPr sz="1200" dirty="0">
                          <a:latin typeface="Calibri"/>
                          <a:cs typeface="Calibri"/>
                        </a:rPr>
                        <a:t>a,</a:t>
                      </a:r>
                      <a:r>
                        <a:rPr sz="1200" spc="20" dirty="0">
                          <a:latin typeface="Calibri"/>
                          <a:cs typeface="Calibri"/>
                        </a:rPr>
                        <a:t> </a:t>
                      </a:r>
                      <a:r>
                        <a:rPr sz="1200" spc="-95" dirty="0">
                          <a:latin typeface="Calibri"/>
                          <a:cs typeface="Calibri"/>
                        </a:rPr>
                        <a:t>T</a:t>
                      </a:r>
                      <a:r>
                        <a:rPr sz="1200" dirty="0">
                          <a:latin typeface="Calibri"/>
                          <a:cs typeface="Calibri"/>
                        </a:rPr>
                        <a:t>a</a:t>
                      </a:r>
                      <a:r>
                        <a:rPr sz="1200" spc="-20" dirty="0">
                          <a:latin typeface="Calibri"/>
                          <a:cs typeface="Calibri"/>
                        </a:rPr>
                        <a:t>k</a:t>
                      </a:r>
                      <a:r>
                        <a:rPr sz="1200" dirty="0">
                          <a:latin typeface="Calibri"/>
                          <a:cs typeface="Calibri"/>
                        </a:rPr>
                        <a:t>u</a:t>
                      </a:r>
                      <a:r>
                        <a:rPr sz="1200" spc="-25" dirty="0">
                          <a:latin typeface="Calibri"/>
                          <a:cs typeface="Calibri"/>
                        </a:rPr>
                        <a:t>r</a:t>
                      </a:r>
                      <a:r>
                        <a:rPr sz="1200" dirty="0">
                          <a:latin typeface="Calibri"/>
                          <a:cs typeface="Calibri"/>
                        </a:rPr>
                        <a:t>ou</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F</a:t>
                      </a:r>
                      <a:r>
                        <a:rPr sz="1200" spc="5" dirty="0">
                          <a:latin typeface="Calibri"/>
                          <a:cs typeface="Calibri"/>
                        </a:rPr>
                        <a:t>u</a:t>
                      </a:r>
                      <a:r>
                        <a:rPr sz="1200" spc="-5" dirty="0">
                          <a:latin typeface="Calibri"/>
                          <a:cs typeface="Calibri"/>
                        </a:rPr>
                        <a:t>ji</a:t>
                      </a:r>
                      <a:r>
                        <a:rPr sz="1200" spc="5" dirty="0">
                          <a:latin typeface="Calibri"/>
                          <a:cs typeface="Calibri"/>
                        </a:rPr>
                        <a:t>t</a:t>
                      </a:r>
                      <a:r>
                        <a:rPr sz="1200" spc="-5" dirty="0">
                          <a:latin typeface="Calibri"/>
                          <a:cs typeface="Calibri"/>
                        </a:rPr>
                        <a:t>s</a:t>
                      </a:r>
                      <a:r>
                        <a:rPr sz="1200" dirty="0">
                          <a:latin typeface="Calibri"/>
                          <a:cs typeface="Calibri"/>
                        </a:rPr>
                        <a:t>u</a:t>
                      </a:r>
                      <a:r>
                        <a:rPr sz="1200" spc="-20" dirty="0">
                          <a:latin typeface="Calibri"/>
                          <a:cs typeface="Calibri"/>
                        </a:rPr>
                        <a:t> </a:t>
                      </a:r>
                      <a:r>
                        <a:rPr sz="1200" spc="-5" dirty="0">
                          <a:latin typeface="Calibri"/>
                          <a:cs typeface="Calibri"/>
                        </a:rPr>
                        <a:t>Limit</a:t>
                      </a:r>
                      <a:r>
                        <a:rPr sz="1200" dirty="0">
                          <a:latin typeface="Calibri"/>
                          <a:cs typeface="Calibri"/>
                        </a:rPr>
                        <a:t>ed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9"/>
                        </a:rPr>
                        <a:t>nisi</a:t>
                      </a:r>
                      <a:r>
                        <a:rPr sz="1200" spc="-35" dirty="0">
                          <a:latin typeface="Calibri"/>
                          <a:cs typeface="Calibri"/>
                          <a:hlinkClick r:id="rId9"/>
                        </a:rPr>
                        <a:t>k</a:t>
                      </a:r>
                      <a:r>
                        <a:rPr sz="1200" spc="-15" dirty="0">
                          <a:latin typeface="Calibri"/>
                          <a:cs typeface="Calibri"/>
                          <a:hlinkClick r:id="rId9"/>
                        </a:rPr>
                        <a:t>a</a:t>
                      </a:r>
                      <a:r>
                        <a:rPr sz="1200" spc="-20" dirty="0">
                          <a:latin typeface="Calibri"/>
                          <a:cs typeface="Calibri"/>
                          <a:hlinkClick r:id="rId9"/>
                        </a:rPr>
                        <a:t>w</a:t>
                      </a:r>
                      <a:r>
                        <a:rPr sz="1200" dirty="0">
                          <a:latin typeface="Calibri"/>
                          <a:cs typeface="Calibri"/>
                          <a:hlinkClick r:id="rId9"/>
                        </a:rPr>
                        <a:t>a</a:t>
                      </a:r>
                      <a:r>
                        <a:rPr sz="1200" spc="-30" dirty="0">
                          <a:latin typeface="Calibri"/>
                          <a:cs typeface="Calibri"/>
                          <a:hlinkClick r:id="rId9"/>
                        </a:rPr>
                        <a:t>.</a:t>
                      </a:r>
                      <a:r>
                        <a:rPr sz="1200" spc="-10" dirty="0">
                          <a:latin typeface="Calibri"/>
                          <a:cs typeface="Calibri"/>
                          <a:hlinkClick r:id="rId9"/>
                        </a:rPr>
                        <a:t>t</a:t>
                      </a:r>
                      <a:r>
                        <a:rPr sz="1200" dirty="0">
                          <a:latin typeface="Calibri"/>
                          <a:cs typeface="Calibri"/>
                          <a:hlinkClick r:id="rId9"/>
                        </a:rPr>
                        <a:t>a</a:t>
                      </a:r>
                      <a:r>
                        <a:rPr sz="1200" spc="-20" dirty="0">
                          <a:latin typeface="Calibri"/>
                          <a:cs typeface="Calibri"/>
                          <a:hlinkClick r:id="rId9"/>
                        </a:rPr>
                        <a:t>k</a:t>
                      </a:r>
                      <a:r>
                        <a:rPr sz="1200" dirty="0">
                          <a:latin typeface="Calibri"/>
                          <a:cs typeface="Calibri"/>
                          <a:hlinkClick r:id="rId9"/>
                        </a:rPr>
                        <a:t>u</a:t>
                      </a:r>
                      <a:r>
                        <a:rPr sz="1200" spc="-5" dirty="0">
                          <a:latin typeface="Calibri"/>
                          <a:cs typeface="Calibri"/>
                          <a:hlinkClick r:id="rId9"/>
                        </a:rPr>
                        <a:t>@j</a:t>
                      </a:r>
                      <a:r>
                        <a:rPr sz="1200" spc="5" dirty="0">
                          <a:latin typeface="Calibri"/>
                          <a:cs typeface="Calibri"/>
                          <a:hlinkClick r:id="rId9"/>
                        </a:rPr>
                        <a:t>p</a:t>
                      </a:r>
                      <a:r>
                        <a:rPr sz="1200" spc="-30" dirty="0">
                          <a:latin typeface="Calibri"/>
                          <a:cs typeface="Calibri"/>
                          <a:hlinkClick r:id="rId9"/>
                        </a:rPr>
                        <a:t>.</a:t>
                      </a:r>
                      <a:r>
                        <a:rPr sz="1200" dirty="0">
                          <a:latin typeface="Calibri"/>
                          <a:cs typeface="Calibri"/>
                          <a:hlinkClick r:id="rId9"/>
                        </a:rPr>
                        <a:t>fu</a:t>
                      </a:r>
                      <a:r>
                        <a:rPr sz="1200" spc="-5" dirty="0">
                          <a:latin typeface="Calibri"/>
                          <a:cs typeface="Calibri"/>
                          <a:hlinkClick r:id="rId9"/>
                        </a:rPr>
                        <a:t>ji</a:t>
                      </a:r>
                      <a:r>
                        <a:rPr sz="1200" spc="5" dirty="0">
                          <a:latin typeface="Calibri"/>
                          <a:cs typeface="Calibri"/>
                          <a:hlinkClick r:id="rId9"/>
                        </a:rPr>
                        <a:t>t</a:t>
                      </a:r>
                      <a:r>
                        <a:rPr sz="1200" spc="-5" dirty="0">
                          <a:latin typeface="Calibri"/>
                          <a:cs typeface="Calibri"/>
                          <a:hlinkClick r:id="rId9"/>
                        </a:rPr>
                        <a:t>s</a:t>
                      </a:r>
                      <a:r>
                        <a:rPr sz="1200" dirty="0">
                          <a:latin typeface="Calibri"/>
                          <a:cs typeface="Calibri"/>
                          <a:hlinkClick r:id="rId9"/>
                        </a:rPr>
                        <a:t>u</a:t>
                      </a:r>
                      <a:r>
                        <a:rPr sz="1200" spc="-5" dirty="0">
                          <a:latin typeface="Calibri"/>
                          <a:cs typeface="Calibri"/>
                          <a:hlinkClick r:id="rId9"/>
                        </a:rPr>
                        <a:t>.</a:t>
                      </a:r>
                      <a:r>
                        <a:rPr sz="1200" spc="-20" dirty="0">
                          <a:latin typeface="Calibri"/>
                          <a:cs typeface="Calibri"/>
                          <a:hlinkClick r:id="rId9"/>
                        </a:rPr>
                        <a:t>c</a:t>
                      </a:r>
                      <a:r>
                        <a:rPr sz="1200" dirty="0">
                          <a:latin typeface="Calibri"/>
                          <a:cs typeface="Calibri"/>
                          <a:hlinkClick r:id="rId9"/>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74319">
                <a:tc>
                  <a:txBody>
                    <a:bodyPr/>
                    <a:lstStyle/>
                    <a:p>
                      <a:pPr marL="84455">
                        <a:lnSpc>
                          <a:spcPct val="100000"/>
                        </a:lnSpc>
                      </a:pPr>
                      <a:r>
                        <a:rPr sz="1200" spc="-5" dirty="0">
                          <a:latin typeface="Calibri"/>
                          <a:cs typeface="Calibri"/>
                        </a:rPr>
                        <a:t>S</a:t>
                      </a:r>
                      <a:r>
                        <a:rPr sz="1200" spc="-10" dirty="0">
                          <a:latin typeface="Calibri"/>
                          <a:cs typeface="Calibri"/>
                        </a:rPr>
                        <a:t>at</a:t>
                      </a:r>
                      <a:r>
                        <a:rPr sz="1200" spc="-25" dirty="0">
                          <a:latin typeface="Calibri"/>
                          <a:cs typeface="Calibri"/>
                        </a:rPr>
                        <a:t>o</a:t>
                      </a:r>
                      <a:r>
                        <a:rPr sz="1200" dirty="0">
                          <a:latin typeface="Calibri"/>
                          <a:cs typeface="Calibri"/>
                        </a:rPr>
                        <a:t>,</a:t>
                      </a:r>
                      <a:r>
                        <a:rPr sz="1200" spc="-10" dirty="0">
                          <a:latin typeface="Calibri"/>
                          <a:cs typeface="Calibri"/>
                        </a:rPr>
                        <a:t> </a:t>
                      </a:r>
                      <a:r>
                        <a:rPr sz="1200" spc="-5" dirty="0">
                          <a:latin typeface="Calibri"/>
                          <a:cs typeface="Calibri"/>
                        </a:rPr>
                        <a:t>S</a:t>
                      </a:r>
                      <a:r>
                        <a:rPr sz="1200" spc="5" dirty="0">
                          <a:latin typeface="Calibri"/>
                          <a:cs typeface="Calibri"/>
                        </a:rPr>
                        <a:t>h</a:t>
                      </a:r>
                      <a:r>
                        <a:rPr sz="1200" dirty="0">
                          <a:latin typeface="Calibri"/>
                          <a:cs typeface="Calibri"/>
                        </a:rPr>
                        <a:t>ini</a:t>
                      </a:r>
                      <a:r>
                        <a:rPr sz="1200" spc="-5" dirty="0">
                          <a:latin typeface="Calibri"/>
                          <a:cs typeface="Calibri"/>
                        </a:rPr>
                        <a:t>c</a:t>
                      </a:r>
                      <a:r>
                        <a:rPr sz="1200" dirty="0">
                          <a:latin typeface="Calibri"/>
                          <a:cs typeface="Calibri"/>
                        </a:rPr>
                        <a:t>hi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F</a:t>
                      </a:r>
                      <a:r>
                        <a:rPr sz="1200" spc="5" dirty="0">
                          <a:latin typeface="Calibri"/>
                          <a:cs typeface="Calibri"/>
                        </a:rPr>
                        <a:t>u</a:t>
                      </a:r>
                      <a:r>
                        <a:rPr sz="1200" spc="-5" dirty="0">
                          <a:latin typeface="Calibri"/>
                          <a:cs typeface="Calibri"/>
                        </a:rPr>
                        <a:t>ji</a:t>
                      </a:r>
                      <a:r>
                        <a:rPr sz="1200" spc="5" dirty="0">
                          <a:latin typeface="Calibri"/>
                          <a:cs typeface="Calibri"/>
                        </a:rPr>
                        <a:t>t</a:t>
                      </a:r>
                      <a:r>
                        <a:rPr sz="1200" spc="-5" dirty="0">
                          <a:latin typeface="Calibri"/>
                          <a:cs typeface="Calibri"/>
                        </a:rPr>
                        <a:t>s</a:t>
                      </a:r>
                      <a:r>
                        <a:rPr sz="1200" dirty="0">
                          <a:latin typeface="Calibri"/>
                          <a:cs typeface="Calibri"/>
                        </a:rPr>
                        <a:t>u</a:t>
                      </a:r>
                      <a:r>
                        <a:rPr sz="1200" spc="-20" dirty="0">
                          <a:latin typeface="Calibri"/>
                          <a:cs typeface="Calibri"/>
                        </a:rPr>
                        <a:t> </a:t>
                      </a:r>
                      <a:r>
                        <a:rPr sz="1200" spc="-5" dirty="0">
                          <a:latin typeface="Calibri"/>
                          <a:cs typeface="Calibri"/>
                        </a:rPr>
                        <a:t>Limit</a:t>
                      </a:r>
                      <a:r>
                        <a:rPr sz="1200" dirty="0">
                          <a:latin typeface="Calibri"/>
                          <a:cs typeface="Calibri"/>
                        </a:rPr>
                        <a:t>ed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5" dirty="0">
                          <a:latin typeface="Calibri"/>
                          <a:cs typeface="Calibri"/>
                          <a:hlinkClick r:id="rId10"/>
                        </a:rPr>
                        <a:t>s</a:t>
                      </a:r>
                      <a:r>
                        <a:rPr sz="1200" spc="-15" dirty="0">
                          <a:latin typeface="Calibri"/>
                          <a:cs typeface="Calibri"/>
                          <a:hlinkClick r:id="rId10"/>
                        </a:rPr>
                        <a:t>a</a:t>
                      </a:r>
                      <a:r>
                        <a:rPr sz="1200" spc="-10" dirty="0">
                          <a:latin typeface="Calibri"/>
                          <a:cs typeface="Calibri"/>
                          <a:hlinkClick r:id="rId10"/>
                        </a:rPr>
                        <a:t>t</a:t>
                      </a:r>
                      <a:r>
                        <a:rPr sz="1200" dirty="0">
                          <a:latin typeface="Calibri"/>
                          <a:cs typeface="Calibri"/>
                          <a:hlinkClick r:id="rId10"/>
                        </a:rPr>
                        <a:t>o_s</a:t>
                      </a:r>
                      <a:r>
                        <a:rPr sz="1200" spc="5" dirty="0">
                          <a:latin typeface="Calibri"/>
                          <a:cs typeface="Calibri"/>
                          <a:hlinkClick r:id="rId10"/>
                        </a:rPr>
                        <a:t>h</a:t>
                      </a:r>
                      <a:r>
                        <a:rPr sz="1200" dirty="0">
                          <a:latin typeface="Calibri"/>
                          <a:cs typeface="Calibri"/>
                          <a:hlinkClick r:id="rId10"/>
                        </a:rPr>
                        <a:t>ini</a:t>
                      </a:r>
                      <a:r>
                        <a:rPr sz="1200" spc="-5" dirty="0">
                          <a:latin typeface="Calibri"/>
                          <a:cs typeface="Calibri"/>
                          <a:hlinkClick r:id="rId10"/>
                        </a:rPr>
                        <a:t>c</a:t>
                      </a:r>
                      <a:r>
                        <a:rPr sz="1200" dirty="0">
                          <a:latin typeface="Calibri"/>
                          <a:cs typeface="Calibri"/>
                          <a:hlinkClick r:id="rId10"/>
                        </a:rPr>
                        <a:t>hi</a:t>
                      </a:r>
                      <a:r>
                        <a:rPr sz="1200" spc="-5" dirty="0">
                          <a:latin typeface="Calibri"/>
                          <a:cs typeface="Calibri"/>
                          <a:hlinkClick r:id="rId10"/>
                        </a:rPr>
                        <a:t>@j</a:t>
                      </a:r>
                      <a:r>
                        <a:rPr sz="1200" spc="5" dirty="0">
                          <a:latin typeface="Calibri"/>
                          <a:cs typeface="Calibri"/>
                          <a:hlinkClick r:id="rId10"/>
                        </a:rPr>
                        <a:t>p</a:t>
                      </a:r>
                      <a:r>
                        <a:rPr sz="1200" spc="-30" dirty="0">
                          <a:latin typeface="Calibri"/>
                          <a:cs typeface="Calibri"/>
                          <a:hlinkClick r:id="rId10"/>
                        </a:rPr>
                        <a:t>.</a:t>
                      </a:r>
                      <a:r>
                        <a:rPr sz="1200" dirty="0">
                          <a:latin typeface="Calibri"/>
                          <a:cs typeface="Calibri"/>
                          <a:hlinkClick r:id="rId10"/>
                        </a:rPr>
                        <a:t>f</a:t>
                      </a:r>
                      <a:r>
                        <a:rPr sz="1200" spc="-10" dirty="0">
                          <a:latin typeface="Calibri"/>
                          <a:cs typeface="Calibri"/>
                          <a:hlinkClick r:id="rId10"/>
                        </a:rPr>
                        <a:t>u</a:t>
                      </a:r>
                      <a:r>
                        <a:rPr sz="1200" spc="-5" dirty="0">
                          <a:latin typeface="Calibri"/>
                          <a:cs typeface="Calibri"/>
                          <a:hlinkClick r:id="rId10"/>
                        </a:rPr>
                        <a:t>ji</a:t>
                      </a:r>
                      <a:r>
                        <a:rPr sz="1200" spc="5" dirty="0">
                          <a:latin typeface="Calibri"/>
                          <a:cs typeface="Calibri"/>
                          <a:hlinkClick r:id="rId10"/>
                        </a:rPr>
                        <a:t>t</a:t>
                      </a:r>
                      <a:r>
                        <a:rPr sz="1200" spc="-5" dirty="0">
                          <a:latin typeface="Calibri"/>
                          <a:cs typeface="Calibri"/>
                          <a:hlinkClick r:id="rId10"/>
                        </a:rPr>
                        <a:t>s</a:t>
                      </a:r>
                      <a:r>
                        <a:rPr sz="1200" spc="-10" dirty="0">
                          <a:latin typeface="Calibri"/>
                          <a:cs typeface="Calibri"/>
                          <a:hlinkClick r:id="rId10"/>
                        </a:rPr>
                        <a:t>u</a:t>
                      </a:r>
                      <a:r>
                        <a:rPr sz="1200" spc="-5" dirty="0">
                          <a:latin typeface="Calibri"/>
                          <a:cs typeface="Calibri"/>
                          <a:hlinkClick r:id="rId10"/>
                        </a:rPr>
                        <a:t>.</a:t>
                      </a:r>
                      <a:r>
                        <a:rPr sz="1200" spc="-20" dirty="0">
                          <a:latin typeface="Calibri"/>
                          <a:cs typeface="Calibri"/>
                          <a:hlinkClick r:id="rId10"/>
                        </a:rPr>
                        <a:t>c</a:t>
                      </a:r>
                      <a:r>
                        <a:rPr sz="1200" dirty="0">
                          <a:latin typeface="Calibri"/>
                          <a:cs typeface="Calibri"/>
                          <a:hlinkClick r:id="rId10"/>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274319">
                <a:tc>
                  <a:txBody>
                    <a:bodyPr/>
                    <a:lstStyle/>
                    <a:p>
                      <a:pPr marL="84455">
                        <a:lnSpc>
                          <a:spcPct val="100000"/>
                        </a:lnSpc>
                      </a:pPr>
                      <a:r>
                        <a:rPr sz="1200" spc="-25" dirty="0">
                          <a:latin typeface="Calibri"/>
                          <a:cs typeface="Calibri"/>
                        </a:rPr>
                        <a:t>K</a:t>
                      </a:r>
                      <a:r>
                        <a:rPr sz="1200" spc="-15" dirty="0">
                          <a:latin typeface="Calibri"/>
                          <a:cs typeface="Calibri"/>
                        </a:rPr>
                        <a:t>a</a:t>
                      </a:r>
                      <a:r>
                        <a:rPr sz="1200" spc="-10" dirty="0">
                          <a:latin typeface="Calibri"/>
                          <a:cs typeface="Calibri"/>
                        </a:rPr>
                        <a:t>t</a:t>
                      </a:r>
                      <a:r>
                        <a:rPr sz="1200" spc="-25" dirty="0">
                          <a:latin typeface="Calibri"/>
                          <a:cs typeface="Calibri"/>
                        </a:rPr>
                        <a:t>o</a:t>
                      </a:r>
                      <a:r>
                        <a:rPr sz="1200" dirty="0">
                          <a:latin typeface="Calibri"/>
                          <a:cs typeface="Calibri"/>
                        </a:rPr>
                        <a:t>, </a:t>
                      </a:r>
                      <a:r>
                        <a:rPr sz="1200" spc="-105" dirty="0">
                          <a:latin typeface="Calibri"/>
                          <a:cs typeface="Calibri"/>
                        </a:rPr>
                        <a:t>T</a:t>
                      </a:r>
                      <a:r>
                        <a:rPr sz="1200" dirty="0">
                          <a:latin typeface="Calibri"/>
                          <a:cs typeface="Calibri"/>
                        </a:rPr>
                        <a:t>o</a:t>
                      </a:r>
                      <a:r>
                        <a:rPr sz="1200" spc="-5" dirty="0">
                          <a:latin typeface="Calibri"/>
                          <a:cs typeface="Calibri"/>
                        </a:rPr>
                        <a:t>s</a:t>
                      </a:r>
                      <a:r>
                        <a:rPr sz="1200" dirty="0">
                          <a:latin typeface="Calibri"/>
                          <a:cs typeface="Calibri"/>
                        </a:rPr>
                        <a:t>hio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Mobile</a:t>
                      </a:r>
                      <a:r>
                        <a:rPr sz="1200" spc="-20" dirty="0">
                          <a:latin typeface="Calibri"/>
                          <a:cs typeface="Calibri"/>
                        </a:rPr>
                        <a:t> </a:t>
                      </a:r>
                      <a:r>
                        <a:rPr sz="1200" spc="-105" dirty="0">
                          <a:latin typeface="Calibri"/>
                          <a:cs typeface="Calibri"/>
                        </a:rPr>
                        <a:t>T</a:t>
                      </a:r>
                      <a:r>
                        <a:rPr sz="1200" dirty="0">
                          <a:latin typeface="Calibri"/>
                          <a:cs typeface="Calibri"/>
                        </a:rPr>
                        <a:t>echno</a:t>
                      </a:r>
                      <a:r>
                        <a:rPr sz="1200" spc="-10"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30" dirty="0">
                          <a:latin typeface="Calibri"/>
                          <a:cs typeface="Calibri"/>
                          <a:hlinkClick r:id="rId11"/>
                        </a:rPr>
                        <a:t>k</a:t>
                      </a:r>
                      <a:r>
                        <a:rPr sz="1200" spc="-15" dirty="0">
                          <a:latin typeface="Calibri"/>
                          <a:cs typeface="Calibri"/>
                          <a:hlinkClick r:id="rId11"/>
                        </a:rPr>
                        <a:t>a</a:t>
                      </a:r>
                      <a:r>
                        <a:rPr sz="1200" spc="-10" dirty="0">
                          <a:latin typeface="Calibri"/>
                          <a:cs typeface="Calibri"/>
                          <a:hlinkClick r:id="rId11"/>
                        </a:rPr>
                        <a:t>t</a:t>
                      </a:r>
                      <a:r>
                        <a:rPr sz="1200" dirty="0">
                          <a:latin typeface="Calibri"/>
                          <a:cs typeface="Calibri"/>
                          <a:hlinkClick r:id="rId11"/>
                        </a:rPr>
                        <a:t>o</a:t>
                      </a:r>
                      <a:r>
                        <a:rPr sz="1200" spc="-30" dirty="0">
                          <a:latin typeface="Calibri"/>
                          <a:cs typeface="Calibri"/>
                          <a:hlinkClick r:id="rId11"/>
                        </a:rPr>
                        <a:t>.</a:t>
                      </a:r>
                      <a:r>
                        <a:rPr sz="1200" spc="-10" dirty="0">
                          <a:latin typeface="Calibri"/>
                          <a:cs typeface="Calibri"/>
                          <a:hlinkClick r:id="rId11"/>
                        </a:rPr>
                        <a:t>t</a:t>
                      </a:r>
                      <a:r>
                        <a:rPr sz="1200" dirty="0">
                          <a:latin typeface="Calibri"/>
                          <a:cs typeface="Calibri"/>
                          <a:hlinkClick r:id="rId11"/>
                        </a:rPr>
                        <a:t>o</a:t>
                      </a:r>
                      <a:r>
                        <a:rPr sz="1200" spc="-5" dirty="0">
                          <a:latin typeface="Calibri"/>
                          <a:cs typeface="Calibri"/>
                          <a:hlinkClick r:id="rId11"/>
                        </a:rPr>
                        <a:t>s</a:t>
                      </a:r>
                      <a:r>
                        <a:rPr sz="1200" dirty="0">
                          <a:latin typeface="Calibri"/>
                          <a:cs typeface="Calibri"/>
                          <a:hlinkClick r:id="rId11"/>
                        </a:rPr>
                        <a:t>hio@jp</a:t>
                      </a:r>
                      <a:r>
                        <a:rPr sz="1200" spc="-30" dirty="0">
                          <a:latin typeface="Calibri"/>
                          <a:cs typeface="Calibri"/>
                          <a:hlinkClick r:id="rId11"/>
                        </a:rPr>
                        <a:t>.</a:t>
                      </a:r>
                      <a:r>
                        <a:rPr sz="1200" dirty="0">
                          <a:latin typeface="Calibri"/>
                          <a:cs typeface="Calibri"/>
                          <a:hlinkClick r:id="rId11"/>
                        </a:rPr>
                        <a:t>fu</a:t>
                      </a:r>
                      <a:r>
                        <a:rPr sz="1200" spc="-5" dirty="0">
                          <a:latin typeface="Calibri"/>
                          <a:cs typeface="Calibri"/>
                          <a:hlinkClick r:id="rId11"/>
                        </a:rPr>
                        <a:t>ji</a:t>
                      </a:r>
                      <a:r>
                        <a:rPr sz="1200" spc="5" dirty="0">
                          <a:latin typeface="Calibri"/>
                          <a:cs typeface="Calibri"/>
                          <a:hlinkClick r:id="rId11"/>
                        </a:rPr>
                        <a:t>t</a:t>
                      </a:r>
                      <a:r>
                        <a:rPr sz="1200" spc="-5" dirty="0">
                          <a:latin typeface="Calibri"/>
                          <a:cs typeface="Calibri"/>
                          <a:hlinkClick r:id="rId11"/>
                        </a:rPr>
                        <a:t>s</a:t>
                      </a:r>
                      <a:r>
                        <a:rPr sz="1200" spc="-10" dirty="0">
                          <a:latin typeface="Calibri"/>
                          <a:cs typeface="Calibri"/>
                          <a:hlinkClick r:id="rId11"/>
                        </a:rPr>
                        <a:t>u</a:t>
                      </a:r>
                      <a:r>
                        <a:rPr sz="1200" spc="-5" dirty="0">
                          <a:latin typeface="Calibri"/>
                          <a:cs typeface="Calibri"/>
                          <a:hlinkClick r:id="rId11"/>
                        </a:rPr>
                        <a:t>.</a:t>
                      </a:r>
                      <a:r>
                        <a:rPr sz="1200" spc="-20" dirty="0">
                          <a:latin typeface="Calibri"/>
                          <a:cs typeface="Calibri"/>
                          <a:hlinkClick r:id="rId11"/>
                        </a:rPr>
                        <a:t>c</a:t>
                      </a:r>
                      <a:r>
                        <a:rPr sz="1200" dirty="0">
                          <a:latin typeface="Calibri"/>
                          <a:cs typeface="Calibri"/>
                          <a:hlinkClick r:id="rId11"/>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274320">
                <a:tc>
                  <a:txBody>
                    <a:bodyPr/>
                    <a:lstStyle/>
                    <a:p>
                      <a:pPr marL="84455">
                        <a:lnSpc>
                          <a:spcPct val="100000"/>
                        </a:lnSpc>
                      </a:pPr>
                      <a:r>
                        <a:rPr sz="1200" spc="-105" dirty="0">
                          <a:latin typeface="Calibri"/>
                          <a:cs typeface="Calibri"/>
                        </a:rPr>
                        <a:t>T</a:t>
                      </a:r>
                      <a:r>
                        <a:rPr sz="1200" dirty="0">
                          <a:latin typeface="Calibri"/>
                          <a:cs typeface="Calibri"/>
                        </a:rPr>
                        <a:t>omi</a:t>
                      </a:r>
                      <a:r>
                        <a:rPr sz="1200" spc="-5" dirty="0">
                          <a:latin typeface="Calibri"/>
                          <a:cs typeface="Calibri"/>
                        </a:rPr>
                        <a:t>t</a:t>
                      </a:r>
                      <a:r>
                        <a:rPr sz="1200" dirty="0">
                          <a:latin typeface="Calibri"/>
                          <a:cs typeface="Calibri"/>
                        </a:rPr>
                        <a:t>a,</a:t>
                      </a:r>
                      <a:r>
                        <a:rPr sz="1200" spc="-5" dirty="0">
                          <a:latin typeface="Calibri"/>
                          <a:cs typeface="Calibri"/>
                        </a:rPr>
                        <a:t> H</a:t>
                      </a:r>
                      <a:r>
                        <a:rPr sz="1200" dirty="0">
                          <a:latin typeface="Calibri"/>
                          <a:cs typeface="Calibri"/>
                        </a:rPr>
                        <a:t>isanori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Mu</a:t>
                      </a:r>
                      <a:r>
                        <a:rPr sz="1200" spc="-25" dirty="0">
                          <a:latin typeface="Calibri"/>
                          <a:cs typeface="Calibri"/>
                        </a:rPr>
                        <a:t>r</a:t>
                      </a:r>
                      <a:r>
                        <a:rPr sz="1200" spc="-15" dirty="0">
                          <a:latin typeface="Calibri"/>
                          <a:cs typeface="Calibri"/>
                        </a:rPr>
                        <a:t>a</a:t>
                      </a:r>
                      <a:r>
                        <a:rPr sz="1200" spc="-10" dirty="0">
                          <a:latin typeface="Calibri"/>
                          <a:cs typeface="Calibri"/>
                        </a:rPr>
                        <a:t>t</a:t>
                      </a:r>
                      <a:r>
                        <a:rPr sz="1200" dirty="0">
                          <a:latin typeface="Calibri"/>
                          <a:cs typeface="Calibri"/>
                        </a:rPr>
                        <a:t>a</a:t>
                      </a:r>
                      <a:r>
                        <a:rPr sz="1200" spc="-30" dirty="0">
                          <a:latin typeface="Calibri"/>
                          <a:cs typeface="Calibri"/>
                        </a:rPr>
                        <a:t> </a:t>
                      </a:r>
                      <a:r>
                        <a:rPr sz="1200" dirty="0">
                          <a:latin typeface="Calibri"/>
                          <a:cs typeface="Calibri"/>
                        </a:rPr>
                        <a:t>Machiner</a:t>
                      </a:r>
                      <a:r>
                        <a:rPr sz="1200" spc="-85" dirty="0">
                          <a:latin typeface="Calibri"/>
                          <a:cs typeface="Calibri"/>
                        </a:rPr>
                        <a:t>y</a:t>
                      </a:r>
                      <a:r>
                        <a:rPr sz="1200" dirty="0">
                          <a:latin typeface="Calibri"/>
                          <a:cs typeface="Calibri"/>
                        </a:rPr>
                        <a:t>,</a:t>
                      </a:r>
                      <a:r>
                        <a:rPr sz="1200" spc="-35" dirty="0">
                          <a:latin typeface="Calibri"/>
                          <a:cs typeface="Calibri"/>
                        </a:rPr>
                        <a:t> </a:t>
                      </a:r>
                      <a:r>
                        <a:rPr sz="1200" spc="-25" dirty="0">
                          <a:latin typeface="Calibri"/>
                          <a:cs typeface="Calibri"/>
                        </a:rPr>
                        <a:t>L</a:t>
                      </a:r>
                      <a:r>
                        <a:rPr sz="1200" spc="-10" dirty="0">
                          <a:latin typeface="Calibri"/>
                          <a:cs typeface="Calibri"/>
                        </a:rPr>
                        <a:t>t</a:t>
                      </a:r>
                      <a:r>
                        <a:rPr sz="1200" dirty="0">
                          <a:latin typeface="Calibri"/>
                          <a:cs typeface="Calibri"/>
                        </a:rPr>
                        <a:t>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12"/>
                        </a:rPr>
                        <a:t>hisanori</a:t>
                      </a:r>
                      <a:r>
                        <a:rPr sz="1200" spc="-30" dirty="0">
                          <a:latin typeface="Calibri"/>
                          <a:cs typeface="Calibri"/>
                          <a:hlinkClick r:id="rId12"/>
                        </a:rPr>
                        <a:t>.</a:t>
                      </a:r>
                      <a:r>
                        <a:rPr sz="1200" spc="-10" dirty="0">
                          <a:latin typeface="Calibri"/>
                          <a:cs typeface="Calibri"/>
                          <a:hlinkClick r:id="rId12"/>
                        </a:rPr>
                        <a:t>t</a:t>
                      </a:r>
                      <a:r>
                        <a:rPr sz="1200" dirty="0">
                          <a:latin typeface="Calibri"/>
                          <a:cs typeface="Calibri"/>
                          <a:hlinkClick r:id="rId12"/>
                        </a:rPr>
                        <a:t>omi</a:t>
                      </a:r>
                      <a:r>
                        <a:rPr sz="1200" spc="-5" dirty="0">
                          <a:latin typeface="Calibri"/>
                          <a:cs typeface="Calibri"/>
                          <a:hlinkClick r:id="rId12"/>
                        </a:rPr>
                        <a:t>t</a:t>
                      </a:r>
                      <a:r>
                        <a:rPr sz="1200" spc="-15" dirty="0">
                          <a:latin typeface="Calibri"/>
                          <a:cs typeface="Calibri"/>
                          <a:hlinkClick r:id="rId12"/>
                        </a:rPr>
                        <a:t>a</a:t>
                      </a:r>
                      <a:r>
                        <a:rPr sz="1200" spc="-5" dirty="0">
                          <a:latin typeface="Calibri"/>
                          <a:cs typeface="Calibri"/>
                          <a:hlinkClick r:id="rId12"/>
                        </a:rPr>
                        <a:t>@</a:t>
                      </a:r>
                      <a:r>
                        <a:rPr sz="1200" spc="-45" dirty="0">
                          <a:latin typeface="Calibri"/>
                          <a:cs typeface="Calibri"/>
                          <a:hlinkClick r:id="rId12"/>
                        </a:rPr>
                        <a:t>k</a:t>
                      </a:r>
                      <a:r>
                        <a:rPr sz="1200" dirty="0">
                          <a:latin typeface="Calibri"/>
                          <a:cs typeface="Calibri"/>
                          <a:hlinkClick r:id="rId12"/>
                        </a:rPr>
                        <a:t>oa.mu</a:t>
                      </a:r>
                      <a:r>
                        <a:rPr sz="1200" spc="-25" dirty="0">
                          <a:latin typeface="Calibri"/>
                          <a:cs typeface="Calibri"/>
                          <a:hlinkClick r:id="rId12"/>
                        </a:rPr>
                        <a:t>r</a:t>
                      </a:r>
                      <a:r>
                        <a:rPr sz="1200" spc="-15" dirty="0">
                          <a:latin typeface="Calibri"/>
                          <a:cs typeface="Calibri"/>
                          <a:hlinkClick r:id="rId12"/>
                        </a:rPr>
                        <a:t>a</a:t>
                      </a:r>
                      <a:r>
                        <a:rPr sz="1200" spc="-20" dirty="0">
                          <a:latin typeface="Calibri"/>
                          <a:cs typeface="Calibri"/>
                          <a:hlinkClick r:id="rId12"/>
                        </a:rPr>
                        <a:t>t</a:t>
                      </a:r>
                      <a:r>
                        <a:rPr sz="1200" dirty="0">
                          <a:latin typeface="Calibri"/>
                          <a:cs typeface="Calibri"/>
                          <a:hlinkClick r:id="rId12"/>
                        </a:rPr>
                        <a:t>ec.</a:t>
                      </a:r>
                      <a:r>
                        <a:rPr sz="1200" spc="-25" dirty="0">
                          <a:latin typeface="Calibri"/>
                          <a:cs typeface="Calibri"/>
                          <a:hlinkClick r:id="rId12"/>
                        </a:rPr>
                        <a:t>c</a:t>
                      </a:r>
                      <a:r>
                        <a:rPr sz="1200" dirty="0">
                          <a:latin typeface="Calibri"/>
                          <a:cs typeface="Calibri"/>
                          <a:hlinkClick r:id="rId12"/>
                        </a:rPr>
                        <a:t>o</a:t>
                      </a:r>
                      <a:r>
                        <a:rPr sz="1200" spc="-5" dirty="0">
                          <a:latin typeface="Calibri"/>
                          <a:cs typeface="Calibri"/>
                          <a:hlinkClick r:id="rId12"/>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274358">
                <a:tc>
                  <a:txBody>
                    <a:bodyPr/>
                    <a:lstStyle/>
                    <a:p>
                      <a:pPr marL="84455">
                        <a:lnSpc>
                          <a:spcPct val="100000"/>
                        </a:lnSpc>
                      </a:pPr>
                      <a:r>
                        <a:rPr sz="1200" dirty="0">
                          <a:latin typeface="Calibri"/>
                          <a:cs typeface="Calibri"/>
                        </a:rPr>
                        <a:t>I</a:t>
                      </a:r>
                      <a:r>
                        <a:rPr sz="1200" spc="-10" dirty="0">
                          <a:latin typeface="Calibri"/>
                          <a:cs typeface="Calibri"/>
                        </a:rPr>
                        <a:t>t</a:t>
                      </a:r>
                      <a:r>
                        <a:rPr sz="1200" spc="-25" dirty="0">
                          <a:latin typeface="Calibri"/>
                          <a:cs typeface="Calibri"/>
                        </a:rPr>
                        <a:t>a</a:t>
                      </a:r>
                      <a:r>
                        <a:rPr sz="1200" spc="-20" dirty="0">
                          <a:latin typeface="Calibri"/>
                          <a:cs typeface="Calibri"/>
                        </a:rPr>
                        <a:t>y</a:t>
                      </a:r>
                      <a:r>
                        <a:rPr sz="1200" dirty="0">
                          <a:latin typeface="Calibri"/>
                          <a:cs typeface="Calibri"/>
                        </a:rPr>
                        <a:t>a,</a:t>
                      </a:r>
                      <a:r>
                        <a:rPr sz="1200" spc="-20" dirty="0">
                          <a:latin typeface="Calibri"/>
                          <a:cs typeface="Calibri"/>
                        </a:rPr>
                        <a:t> </a:t>
                      </a:r>
                      <a:r>
                        <a:rPr sz="1200" spc="-5" dirty="0">
                          <a:latin typeface="Calibri"/>
                          <a:cs typeface="Calibri"/>
                        </a:rPr>
                        <a:t>S</a:t>
                      </a:r>
                      <a:r>
                        <a:rPr sz="1200" spc="-10" dirty="0">
                          <a:latin typeface="Calibri"/>
                          <a:cs typeface="Calibri"/>
                        </a:rPr>
                        <a:t>at</a:t>
                      </a:r>
                      <a:r>
                        <a:rPr sz="1200" dirty="0">
                          <a:latin typeface="Calibri"/>
                          <a:cs typeface="Calibri"/>
                        </a:rPr>
                        <a:t>o</a:t>
                      </a:r>
                      <a:r>
                        <a:rPr sz="1200" spc="-45" dirty="0">
                          <a:latin typeface="Calibri"/>
                          <a:cs typeface="Calibri"/>
                        </a:rPr>
                        <a:t>k</a:t>
                      </a:r>
                      <a:r>
                        <a:rPr sz="1200" dirty="0">
                          <a:latin typeface="Calibri"/>
                          <a:cs typeface="Calibri"/>
                        </a:rPr>
                        <a:t>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5" dirty="0">
                          <a:latin typeface="Calibri"/>
                          <a:cs typeface="Calibri"/>
                        </a:rPr>
                        <a:t>a</a:t>
                      </a:r>
                      <a:r>
                        <a:rPr sz="1200" dirty="0">
                          <a:latin typeface="Calibri"/>
                          <a:cs typeface="Calibri"/>
                        </a:rPr>
                        <a:t>tio</a:t>
                      </a:r>
                      <a:r>
                        <a:rPr sz="1200" spc="5" dirty="0">
                          <a:latin typeface="Calibri"/>
                          <a:cs typeface="Calibri"/>
                        </a:rPr>
                        <a:t>n</a:t>
                      </a:r>
                      <a:r>
                        <a:rPr sz="1200" dirty="0">
                          <a:latin typeface="Calibri"/>
                          <a:cs typeface="Calibri"/>
                        </a:rPr>
                        <a:t>al</a:t>
                      </a:r>
                      <a:r>
                        <a:rPr sz="1200" spc="-20" dirty="0">
                          <a:latin typeface="Calibri"/>
                          <a:cs typeface="Calibri"/>
                        </a:rPr>
                        <a:t> </a:t>
                      </a:r>
                      <a:r>
                        <a:rPr sz="1200" dirty="0">
                          <a:latin typeface="Calibri"/>
                          <a:cs typeface="Calibri"/>
                        </a:rPr>
                        <a:t>In</a:t>
                      </a:r>
                      <a:r>
                        <a:rPr sz="1200" spc="-15" dirty="0">
                          <a:latin typeface="Calibri"/>
                          <a:cs typeface="Calibri"/>
                        </a:rPr>
                        <a:t>s</a:t>
                      </a:r>
                      <a:r>
                        <a:rPr sz="1200" dirty="0">
                          <a:latin typeface="Calibri"/>
                          <a:cs typeface="Calibri"/>
                        </a:rPr>
                        <a:t>titu</a:t>
                      </a:r>
                      <a:r>
                        <a:rPr sz="1200" spc="-20" dirty="0">
                          <a:latin typeface="Calibri"/>
                          <a:cs typeface="Calibri"/>
                        </a:rPr>
                        <a:t>t</a:t>
                      </a:r>
                      <a:r>
                        <a:rPr sz="1200" dirty="0">
                          <a:latin typeface="Calibri"/>
                          <a:cs typeface="Calibri"/>
                        </a:rPr>
                        <a:t>e</a:t>
                      </a:r>
                      <a:r>
                        <a:rPr sz="1200" spc="-30" dirty="0">
                          <a:latin typeface="Calibri"/>
                          <a:cs typeface="Calibri"/>
                        </a:rPr>
                        <a:t> </a:t>
                      </a:r>
                      <a:r>
                        <a:rPr sz="1200" dirty="0">
                          <a:latin typeface="Calibri"/>
                          <a:cs typeface="Calibri"/>
                        </a:rPr>
                        <a:t>of</a:t>
                      </a:r>
                      <a:r>
                        <a:rPr sz="1200" spc="-5" dirty="0">
                          <a:latin typeface="Calibri"/>
                          <a:cs typeface="Calibri"/>
                        </a:rPr>
                        <a:t> </a:t>
                      </a:r>
                      <a:r>
                        <a:rPr sz="1200" dirty="0">
                          <a:latin typeface="Calibri"/>
                          <a:cs typeface="Calibri"/>
                        </a:rPr>
                        <a:t>I</a:t>
                      </a:r>
                      <a:r>
                        <a:rPr sz="1200" spc="-10" dirty="0">
                          <a:latin typeface="Calibri"/>
                          <a:cs typeface="Calibri"/>
                        </a:rPr>
                        <a:t>n</a:t>
                      </a:r>
                      <a:r>
                        <a:rPr sz="1200" spc="-20" dirty="0">
                          <a:latin typeface="Calibri"/>
                          <a:cs typeface="Calibri"/>
                        </a:rPr>
                        <a:t>f</a:t>
                      </a:r>
                      <a:r>
                        <a:rPr sz="1200" dirty="0">
                          <a:latin typeface="Calibri"/>
                          <a:cs typeface="Calibri"/>
                        </a:rPr>
                        <a:t>orm</a:t>
                      </a:r>
                      <a:r>
                        <a:rPr sz="1200" spc="-10" dirty="0">
                          <a:latin typeface="Calibri"/>
                          <a:cs typeface="Calibri"/>
                        </a:rPr>
                        <a:t>a</a:t>
                      </a:r>
                      <a:r>
                        <a:rPr sz="1200" dirty="0">
                          <a:latin typeface="Calibri"/>
                          <a:cs typeface="Calibri"/>
                        </a:rPr>
                        <a:t>tion</a:t>
                      </a:r>
                      <a:r>
                        <a:rPr sz="1200" spc="-25" dirty="0">
                          <a:latin typeface="Calibri"/>
                          <a:cs typeface="Calibri"/>
                        </a:rPr>
                        <a:t> </a:t>
                      </a:r>
                      <a:r>
                        <a:rPr sz="1200" dirty="0">
                          <a:latin typeface="Calibri"/>
                          <a:cs typeface="Calibri"/>
                        </a:rPr>
                        <a:t>a</a:t>
                      </a:r>
                      <a:r>
                        <a:rPr sz="1200" spc="5" dirty="0">
                          <a:latin typeface="Calibri"/>
                          <a:cs typeface="Calibri"/>
                        </a:rPr>
                        <a:t>n</a:t>
                      </a:r>
                      <a:r>
                        <a:rPr sz="1200" dirty="0">
                          <a:latin typeface="Calibri"/>
                          <a:cs typeface="Calibri"/>
                        </a:rPr>
                        <a:t>d</a:t>
                      </a:r>
                      <a:r>
                        <a:rPr sz="1200" spc="-15" dirty="0">
                          <a:latin typeface="Calibri"/>
                          <a:cs typeface="Calibri"/>
                        </a:rPr>
                        <a:t> </a:t>
                      </a:r>
                      <a:r>
                        <a:rPr sz="1200" spc="-5" dirty="0">
                          <a:latin typeface="Calibri"/>
                          <a:cs typeface="Calibri"/>
                        </a:rPr>
                        <a:t>Comm</a:t>
                      </a:r>
                      <a:r>
                        <a:rPr sz="1200" spc="5" dirty="0">
                          <a:latin typeface="Calibri"/>
                          <a:cs typeface="Calibri"/>
                        </a:rPr>
                        <a:t>u</a:t>
                      </a:r>
                      <a:r>
                        <a:rPr sz="1200" dirty="0">
                          <a:latin typeface="Calibri"/>
                          <a:cs typeface="Calibri"/>
                        </a:rPr>
                        <a:t>ni</a:t>
                      </a:r>
                      <a:r>
                        <a:rPr sz="1200" spc="-20" dirty="0">
                          <a:latin typeface="Calibri"/>
                          <a:cs typeface="Calibri"/>
                        </a:rPr>
                        <a:t>c</a:t>
                      </a:r>
                      <a:r>
                        <a:rPr sz="1200" spc="-15" dirty="0">
                          <a:latin typeface="Calibri"/>
                          <a:cs typeface="Calibri"/>
                        </a:rPr>
                        <a:t>a</a:t>
                      </a:r>
                      <a:r>
                        <a:rPr sz="1200" dirty="0">
                          <a:latin typeface="Calibri"/>
                          <a:cs typeface="Calibri"/>
                        </a:rPr>
                        <a:t>tio</a:t>
                      </a:r>
                      <a:r>
                        <a:rPr sz="1200" spc="5" dirty="0">
                          <a:latin typeface="Calibri"/>
                          <a:cs typeface="Calibri"/>
                        </a:rPr>
                        <a:t>n</a:t>
                      </a:r>
                      <a:r>
                        <a:rPr sz="1200" dirty="0">
                          <a:latin typeface="Calibri"/>
                          <a:cs typeface="Calibri"/>
                        </a:rPr>
                        <a:t>s</a:t>
                      </a:r>
                      <a:r>
                        <a:rPr sz="1200" spc="-10" dirty="0">
                          <a:latin typeface="Calibri"/>
                          <a:cs typeface="Calibri"/>
                        </a:rPr>
                        <a:t> </a:t>
                      </a:r>
                      <a:r>
                        <a:rPr sz="1200" spc="-105" dirty="0">
                          <a:latin typeface="Calibri"/>
                          <a:cs typeface="Calibri"/>
                        </a:rPr>
                        <a:t>T</a:t>
                      </a:r>
                      <a:r>
                        <a:rPr sz="1200" dirty="0">
                          <a:latin typeface="Calibri"/>
                          <a:cs typeface="Calibri"/>
                        </a:rPr>
                        <a:t>echnology</a:t>
                      </a:r>
                      <a:r>
                        <a:rPr sz="1200" spc="-25" dirty="0">
                          <a:latin typeface="Calibri"/>
                          <a:cs typeface="Calibri"/>
                        </a:rPr>
                        <a:t> </a:t>
                      </a:r>
                      <a:r>
                        <a:rPr sz="1200" spc="-5" dirty="0">
                          <a:latin typeface="Calibri"/>
                          <a:cs typeface="Calibri"/>
                        </a:rPr>
                        <a:t>(</a:t>
                      </a:r>
                      <a:r>
                        <a:rPr sz="1200" dirty="0">
                          <a:latin typeface="Calibri"/>
                          <a:cs typeface="Calibri"/>
                        </a:rPr>
                        <a:t>NI</a:t>
                      </a:r>
                      <a:r>
                        <a:rPr sz="1200" spc="-10" dirty="0">
                          <a:latin typeface="Calibri"/>
                          <a:cs typeface="Calibri"/>
                        </a:rPr>
                        <a:t>C</a:t>
                      </a:r>
                      <a:r>
                        <a:rPr sz="1200" dirty="0">
                          <a:latin typeface="Calibri"/>
                          <a:cs typeface="Calibri"/>
                        </a:rPr>
                        <a:t>T)</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13"/>
                        </a:rPr>
                        <a:t>i</a:t>
                      </a:r>
                      <a:r>
                        <a:rPr sz="1200" spc="-10" dirty="0">
                          <a:latin typeface="Calibri"/>
                          <a:cs typeface="Calibri"/>
                          <a:hlinkClick r:id="rId13"/>
                        </a:rPr>
                        <a:t>t</a:t>
                      </a:r>
                      <a:r>
                        <a:rPr sz="1200" spc="-25" dirty="0">
                          <a:latin typeface="Calibri"/>
                          <a:cs typeface="Calibri"/>
                          <a:hlinkClick r:id="rId13"/>
                        </a:rPr>
                        <a:t>a</a:t>
                      </a:r>
                      <a:r>
                        <a:rPr sz="1200" spc="-20" dirty="0">
                          <a:latin typeface="Calibri"/>
                          <a:cs typeface="Calibri"/>
                          <a:hlinkClick r:id="rId13"/>
                        </a:rPr>
                        <a:t>y</a:t>
                      </a:r>
                      <a:r>
                        <a:rPr sz="1200" dirty="0">
                          <a:latin typeface="Calibri"/>
                          <a:cs typeface="Calibri"/>
                          <a:hlinkClick r:id="rId13"/>
                        </a:rPr>
                        <a:t>a</a:t>
                      </a:r>
                      <a:r>
                        <a:rPr sz="1200" spc="-5" dirty="0">
                          <a:latin typeface="Calibri"/>
                          <a:cs typeface="Calibri"/>
                          <a:hlinkClick r:id="rId13"/>
                        </a:rPr>
                        <a:t>@</a:t>
                      </a:r>
                      <a:r>
                        <a:rPr sz="1200" dirty="0">
                          <a:latin typeface="Calibri"/>
                          <a:cs typeface="Calibri"/>
                          <a:hlinkClick r:id="rId13"/>
                        </a:rPr>
                        <a:t>ni</a:t>
                      </a:r>
                      <a:r>
                        <a:rPr sz="1200" spc="-5" dirty="0">
                          <a:latin typeface="Calibri"/>
                          <a:cs typeface="Calibri"/>
                          <a:hlinkClick r:id="rId13"/>
                        </a:rPr>
                        <a:t>c</a:t>
                      </a:r>
                      <a:r>
                        <a:rPr sz="1200" dirty="0">
                          <a:latin typeface="Calibri"/>
                          <a:cs typeface="Calibri"/>
                          <a:hlinkClick r:id="rId13"/>
                        </a:rPr>
                        <a:t>t</a:t>
                      </a:r>
                      <a:r>
                        <a:rPr sz="1200" spc="5" dirty="0">
                          <a:latin typeface="Calibri"/>
                          <a:cs typeface="Calibri"/>
                          <a:hlinkClick r:id="rId13"/>
                        </a:rPr>
                        <a:t>.</a:t>
                      </a:r>
                      <a:r>
                        <a:rPr sz="1200" spc="-15" dirty="0">
                          <a:latin typeface="Calibri"/>
                          <a:cs typeface="Calibri"/>
                          <a:hlinkClick r:id="rId13"/>
                        </a:rPr>
                        <a:t>g</a:t>
                      </a:r>
                      <a:r>
                        <a:rPr sz="1200" dirty="0">
                          <a:latin typeface="Calibri"/>
                          <a:cs typeface="Calibri"/>
                          <a:hlinkClick r:id="rId13"/>
                        </a:rPr>
                        <a:t>o</a:t>
                      </a:r>
                      <a:r>
                        <a:rPr sz="1200" spc="-5" dirty="0">
                          <a:latin typeface="Calibri"/>
                          <a:cs typeface="Calibri"/>
                          <a:hlinkClick r:id="rId13"/>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r h="274320">
                <a:tc>
                  <a:txBody>
                    <a:bodyPr/>
                    <a:lstStyle/>
                    <a:p>
                      <a:pPr marL="84455">
                        <a:lnSpc>
                          <a:spcPct val="100000"/>
                        </a:lnSpc>
                      </a:pPr>
                      <a:r>
                        <a:rPr sz="1200" spc="-25" dirty="0">
                          <a:latin typeface="Calibri"/>
                          <a:cs typeface="Calibri"/>
                        </a:rPr>
                        <a:t>K</a:t>
                      </a:r>
                      <a:r>
                        <a:rPr sz="1200" dirty="0">
                          <a:latin typeface="Calibri"/>
                          <a:cs typeface="Calibri"/>
                        </a:rPr>
                        <a:t>o</a:t>
                      </a:r>
                      <a:r>
                        <a:rPr sz="1200" spc="-5" dirty="0">
                          <a:latin typeface="Calibri"/>
                          <a:cs typeface="Calibri"/>
                        </a:rPr>
                        <a:t>jim</a:t>
                      </a:r>
                      <a:r>
                        <a:rPr sz="1200" dirty="0">
                          <a:latin typeface="Calibri"/>
                          <a:cs typeface="Calibri"/>
                        </a:rPr>
                        <a:t>a,</a:t>
                      </a:r>
                      <a:r>
                        <a:rPr sz="1200" spc="10" dirty="0">
                          <a:latin typeface="Calibri"/>
                          <a:cs typeface="Calibri"/>
                        </a:rPr>
                        <a:t> </a:t>
                      </a:r>
                      <a:r>
                        <a:rPr sz="1200" spc="-5" dirty="0">
                          <a:latin typeface="Calibri"/>
                          <a:cs typeface="Calibri"/>
                        </a:rPr>
                        <a:t>F</a:t>
                      </a:r>
                      <a:r>
                        <a:rPr sz="1200" spc="5" dirty="0">
                          <a:latin typeface="Calibri"/>
                          <a:cs typeface="Calibri"/>
                        </a:rPr>
                        <a:t>u</a:t>
                      </a:r>
                      <a:r>
                        <a:rPr sz="1200" dirty="0">
                          <a:latin typeface="Calibri"/>
                          <a:cs typeface="Calibri"/>
                        </a:rPr>
                        <a:t>mi</a:t>
                      </a:r>
                      <a:r>
                        <a:rPr sz="1200" spc="5" dirty="0">
                          <a:latin typeface="Calibri"/>
                          <a:cs typeface="Calibri"/>
                        </a:rPr>
                        <a:t>h</a:t>
                      </a:r>
                      <a:r>
                        <a:rPr sz="1200" dirty="0">
                          <a:latin typeface="Calibri"/>
                          <a:cs typeface="Calibri"/>
                        </a:rPr>
                        <a:t>ide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5" dirty="0">
                          <a:latin typeface="Calibri"/>
                          <a:cs typeface="Calibri"/>
                        </a:rPr>
                        <a:t>a</a:t>
                      </a:r>
                      <a:r>
                        <a:rPr sz="1200" dirty="0">
                          <a:latin typeface="Calibri"/>
                          <a:cs typeface="Calibri"/>
                        </a:rPr>
                        <a:t>tio</a:t>
                      </a:r>
                      <a:r>
                        <a:rPr sz="1200" spc="5" dirty="0">
                          <a:latin typeface="Calibri"/>
                          <a:cs typeface="Calibri"/>
                        </a:rPr>
                        <a:t>n</a:t>
                      </a:r>
                      <a:r>
                        <a:rPr sz="1200" dirty="0">
                          <a:latin typeface="Calibri"/>
                          <a:cs typeface="Calibri"/>
                        </a:rPr>
                        <a:t>al</a:t>
                      </a:r>
                      <a:r>
                        <a:rPr sz="1200" spc="-20" dirty="0">
                          <a:latin typeface="Calibri"/>
                          <a:cs typeface="Calibri"/>
                        </a:rPr>
                        <a:t> </a:t>
                      </a:r>
                      <a:r>
                        <a:rPr sz="1200" dirty="0">
                          <a:latin typeface="Calibri"/>
                          <a:cs typeface="Calibri"/>
                        </a:rPr>
                        <a:t>In</a:t>
                      </a:r>
                      <a:r>
                        <a:rPr sz="1200" spc="-15" dirty="0">
                          <a:latin typeface="Calibri"/>
                          <a:cs typeface="Calibri"/>
                        </a:rPr>
                        <a:t>s</a:t>
                      </a:r>
                      <a:r>
                        <a:rPr sz="1200" dirty="0">
                          <a:latin typeface="Calibri"/>
                          <a:cs typeface="Calibri"/>
                        </a:rPr>
                        <a:t>titu</a:t>
                      </a:r>
                      <a:r>
                        <a:rPr sz="1200" spc="-20" dirty="0">
                          <a:latin typeface="Calibri"/>
                          <a:cs typeface="Calibri"/>
                        </a:rPr>
                        <a:t>t</a:t>
                      </a:r>
                      <a:r>
                        <a:rPr sz="1200" dirty="0">
                          <a:latin typeface="Calibri"/>
                          <a:cs typeface="Calibri"/>
                        </a:rPr>
                        <a:t>e</a:t>
                      </a:r>
                      <a:r>
                        <a:rPr sz="1200" spc="-30" dirty="0">
                          <a:latin typeface="Calibri"/>
                          <a:cs typeface="Calibri"/>
                        </a:rPr>
                        <a:t> </a:t>
                      </a:r>
                      <a:r>
                        <a:rPr sz="1200" dirty="0">
                          <a:latin typeface="Calibri"/>
                          <a:cs typeface="Calibri"/>
                        </a:rPr>
                        <a:t>of</a:t>
                      </a:r>
                      <a:r>
                        <a:rPr sz="1200" spc="-5" dirty="0">
                          <a:latin typeface="Calibri"/>
                          <a:cs typeface="Calibri"/>
                        </a:rPr>
                        <a:t> </a:t>
                      </a:r>
                      <a:r>
                        <a:rPr sz="1200" dirty="0">
                          <a:latin typeface="Calibri"/>
                          <a:cs typeface="Calibri"/>
                        </a:rPr>
                        <a:t>I</a:t>
                      </a:r>
                      <a:r>
                        <a:rPr sz="1200" spc="-10" dirty="0">
                          <a:latin typeface="Calibri"/>
                          <a:cs typeface="Calibri"/>
                        </a:rPr>
                        <a:t>n</a:t>
                      </a:r>
                      <a:r>
                        <a:rPr sz="1200" spc="-20" dirty="0">
                          <a:latin typeface="Calibri"/>
                          <a:cs typeface="Calibri"/>
                        </a:rPr>
                        <a:t>f</a:t>
                      </a:r>
                      <a:r>
                        <a:rPr sz="1200" dirty="0">
                          <a:latin typeface="Calibri"/>
                          <a:cs typeface="Calibri"/>
                        </a:rPr>
                        <a:t>orm</a:t>
                      </a:r>
                      <a:r>
                        <a:rPr sz="1200" spc="-10" dirty="0">
                          <a:latin typeface="Calibri"/>
                          <a:cs typeface="Calibri"/>
                        </a:rPr>
                        <a:t>a</a:t>
                      </a:r>
                      <a:r>
                        <a:rPr sz="1200" dirty="0">
                          <a:latin typeface="Calibri"/>
                          <a:cs typeface="Calibri"/>
                        </a:rPr>
                        <a:t>tion</a:t>
                      </a:r>
                      <a:r>
                        <a:rPr sz="1200" spc="-25" dirty="0">
                          <a:latin typeface="Calibri"/>
                          <a:cs typeface="Calibri"/>
                        </a:rPr>
                        <a:t> </a:t>
                      </a:r>
                      <a:r>
                        <a:rPr sz="1200" dirty="0">
                          <a:latin typeface="Calibri"/>
                          <a:cs typeface="Calibri"/>
                        </a:rPr>
                        <a:t>a</a:t>
                      </a:r>
                      <a:r>
                        <a:rPr sz="1200" spc="5" dirty="0">
                          <a:latin typeface="Calibri"/>
                          <a:cs typeface="Calibri"/>
                        </a:rPr>
                        <a:t>n</a:t>
                      </a:r>
                      <a:r>
                        <a:rPr sz="1200" dirty="0">
                          <a:latin typeface="Calibri"/>
                          <a:cs typeface="Calibri"/>
                        </a:rPr>
                        <a:t>d</a:t>
                      </a:r>
                      <a:r>
                        <a:rPr sz="1200" spc="-15" dirty="0">
                          <a:latin typeface="Calibri"/>
                          <a:cs typeface="Calibri"/>
                        </a:rPr>
                        <a:t> </a:t>
                      </a:r>
                      <a:r>
                        <a:rPr sz="1200" spc="-5" dirty="0">
                          <a:latin typeface="Calibri"/>
                          <a:cs typeface="Calibri"/>
                        </a:rPr>
                        <a:t>Comm</a:t>
                      </a:r>
                      <a:r>
                        <a:rPr sz="1200" spc="5" dirty="0">
                          <a:latin typeface="Calibri"/>
                          <a:cs typeface="Calibri"/>
                        </a:rPr>
                        <a:t>u</a:t>
                      </a:r>
                      <a:r>
                        <a:rPr sz="1200" dirty="0">
                          <a:latin typeface="Calibri"/>
                          <a:cs typeface="Calibri"/>
                        </a:rPr>
                        <a:t>ni</a:t>
                      </a:r>
                      <a:r>
                        <a:rPr sz="1200" spc="-20" dirty="0">
                          <a:latin typeface="Calibri"/>
                          <a:cs typeface="Calibri"/>
                        </a:rPr>
                        <a:t>c</a:t>
                      </a:r>
                      <a:r>
                        <a:rPr sz="1200" spc="-15" dirty="0">
                          <a:latin typeface="Calibri"/>
                          <a:cs typeface="Calibri"/>
                        </a:rPr>
                        <a:t>a</a:t>
                      </a:r>
                      <a:r>
                        <a:rPr sz="1200" dirty="0">
                          <a:latin typeface="Calibri"/>
                          <a:cs typeface="Calibri"/>
                        </a:rPr>
                        <a:t>tio</a:t>
                      </a:r>
                      <a:r>
                        <a:rPr sz="1200" spc="5" dirty="0">
                          <a:latin typeface="Calibri"/>
                          <a:cs typeface="Calibri"/>
                        </a:rPr>
                        <a:t>n</a:t>
                      </a:r>
                      <a:r>
                        <a:rPr sz="1200" dirty="0">
                          <a:latin typeface="Calibri"/>
                          <a:cs typeface="Calibri"/>
                        </a:rPr>
                        <a:t>s</a:t>
                      </a:r>
                      <a:r>
                        <a:rPr sz="1200" spc="-10" dirty="0">
                          <a:latin typeface="Calibri"/>
                          <a:cs typeface="Calibri"/>
                        </a:rPr>
                        <a:t> </a:t>
                      </a:r>
                      <a:r>
                        <a:rPr sz="1200" spc="-105" dirty="0">
                          <a:latin typeface="Calibri"/>
                          <a:cs typeface="Calibri"/>
                        </a:rPr>
                        <a:t>T</a:t>
                      </a:r>
                      <a:r>
                        <a:rPr sz="1200" dirty="0">
                          <a:latin typeface="Calibri"/>
                          <a:cs typeface="Calibri"/>
                        </a:rPr>
                        <a:t>echnology</a:t>
                      </a:r>
                      <a:r>
                        <a:rPr sz="1200" spc="-25" dirty="0">
                          <a:latin typeface="Calibri"/>
                          <a:cs typeface="Calibri"/>
                        </a:rPr>
                        <a:t> </a:t>
                      </a:r>
                      <a:r>
                        <a:rPr sz="1200" spc="-5" dirty="0">
                          <a:latin typeface="Calibri"/>
                          <a:cs typeface="Calibri"/>
                        </a:rPr>
                        <a:t>(</a:t>
                      </a:r>
                      <a:r>
                        <a:rPr sz="1200" dirty="0">
                          <a:latin typeface="Calibri"/>
                          <a:cs typeface="Calibri"/>
                        </a:rPr>
                        <a:t>NI</a:t>
                      </a:r>
                      <a:r>
                        <a:rPr sz="1200" spc="-10" dirty="0">
                          <a:latin typeface="Calibri"/>
                          <a:cs typeface="Calibri"/>
                        </a:rPr>
                        <a:t>C</a:t>
                      </a:r>
                      <a:r>
                        <a:rPr sz="1200" dirty="0">
                          <a:latin typeface="Calibri"/>
                          <a:cs typeface="Calibri"/>
                        </a:rPr>
                        <a:t>T)</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5" dirty="0">
                          <a:latin typeface="Calibri"/>
                          <a:cs typeface="Calibri"/>
                          <a:hlinkClick r:id="rId14"/>
                        </a:rPr>
                        <a:t>f</a:t>
                      </a:r>
                      <a:r>
                        <a:rPr sz="1200" dirty="0">
                          <a:latin typeface="Calibri"/>
                          <a:cs typeface="Calibri"/>
                          <a:hlinkClick r:id="rId14"/>
                        </a:rPr>
                        <a:t>-</a:t>
                      </a:r>
                      <a:r>
                        <a:rPr sz="1200" spc="-45" dirty="0">
                          <a:latin typeface="Calibri"/>
                          <a:cs typeface="Calibri"/>
                          <a:hlinkClick r:id="rId14"/>
                        </a:rPr>
                        <a:t>k</a:t>
                      </a:r>
                      <a:r>
                        <a:rPr sz="1200" dirty="0">
                          <a:latin typeface="Calibri"/>
                          <a:cs typeface="Calibri"/>
                          <a:hlinkClick r:id="rId14"/>
                        </a:rPr>
                        <a:t>o</a:t>
                      </a:r>
                      <a:r>
                        <a:rPr sz="1200" spc="-5" dirty="0">
                          <a:latin typeface="Calibri"/>
                          <a:cs typeface="Calibri"/>
                          <a:hlinkClick r:id="rId14"/>
                        </a:rPr>
                        <a:t>jim</a:t>
                      </a:r>
                      <a:r>
                        <a:rPr sz="1200" dirty="0">
                          <a:latin typeface="Calibri"/>
                          <a:cs typeface="Calibri"/>
                          <a:hlinkClick r:id="rId14"/>
                        </a:rPr>
                        <a:t>a</a:t>
                      </a:r>
                      <a:r>
                        <a:rPr sz="1200" spc="-5" dirty="0">
                          <a:latin typeface="Calibri"/>
                          <a:cs typeface="Calibri"/>
                          <a:hlinkClick r:id="rId14"/>
                        </a:rPr>
                        <a:t>@</a:t>
                      </a:r>
                      <a:r>
                        <a:rPr sz="1200" dirty="0">
                          <a:latin typeface="Calibri"/>
                          <a:cs typeface="Calibri"/>
                          <a:hlinkClick r:id="rId14"/>
                        </a:rPr>
                        <a:t>ni</a:t>
                      </a:r>
                      <a:r>
                        <a:rPr sz="1200" spc="-5" dirty="0">
                          <a:latin typeface="Calibri"/>
                          <a:cs typeface="Calibri"/>
                          <a:hlinkClick r:id="rId14"/>
                        </a:rPr>
                        <a:t>c</a:t>
                      </a:r>
                      <a:r>
                        <a:rPr sz="1200" dirty="0">
                          <a:latin typeface="Calibri"/>
                          <a:cs typeface="Calibri"/>
                          <a:hlinkClick r:id="rId14"/>
                        </a:rPr>
                        <a:t>t</a:t>
                      </a:r>
                      <a:r>
                        <a:rPr sz="1200" spc="5" dirty="0">
                          <a:latin typeface="Calibri"/>
                          <a:cs typeface="Calibri"/>
                          <a:hlinkClick r:id="rId14"/>
                        </a:rPr>
                        <a:t>.</a:t>
                      </a:r>
                      <a:r>
                        <a:rPr sz="1200" spc="-15" dirty="0">
                          <a:latin typeface="Calibri"/>
                          <a:cs typeface="Calibri"/>
                          <a:hlinkClick r:id="rId14"/>
                        </a:rPr>
                        <a:t>g</a:t>
                      </a:r>
                      <a:r>
                        <a:rPr sz="1200" dirty="0">
                          <a:latin typeface="Calibri"/>
                          <a:cs typeface="Calibri"/>
                          <a:hlinkClick r:id="rId14"/>
                        </a:rPr>
                        <a:t>o</a:t>
                      </a:r>
                      <a:r>
                        <a:rPr sz="1200" spc="-5" dirty="0">
                          <a:latin typeface="Calibri"/>
                          <a:cs typeface="Calibri"/>
                          <a:hlinkClick r:id="rId14"/>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2"/>
                  </a:ext>
                </a:extLst>
              </a:tr>
              <a:tr h="274320">
                <a:tc>
                  <a:txBody>
                    <a:bodyPr/>
                    <a:lstStyle/>
                    <a:p>
                      <a:pPr marL="84455">
                        <a:lnSpc>
                          <a:spcPct val="100000"/>
                        </a:lnSpc>
                      </a:pPr>
                      <a:r>
                        <a:rPr sz="1200" spc="-25" dirty="0">
                          <a:latin typeface="Calibri"/>
                          <a:cs typeface="Calibri"/>
                        </a:rPr>
                        <a:t>K</a:t>
                      </a:r>
                      <a:r>
                        <a:rPr sz="1200" dirty="0">
                          <a:latin typeface="Calibri"/>
                          <a:cs typeface="Calibri"/>
                        </a:rPr>
                        <a:t>o</a:t>
                      </a:r>
                      <a:r>
                        <a:rPr sz="1200" spc="-10" dirty="0">
                          <a:latin typeface="Calibri"/>
                          <a:cs typeface="Calibri"/>
                        </a:rPr>
                        <a:t>t</a:t>
                      </a:r>
                      <a:r>
                        <a:rPr sz="1200" spc="-25" dirty="0">
                          <a:latin typeface="Calibri"/>
                          <a:cs typeface="Calibri"/>
                        </a:rPr>
                        <a:t>o</a:t>
                      </a:r>
                      <a:r>
                        <a:rPr sz="1200" dirty="0">
                          <a:latin typeface="Calibri"/>
                          <a:cs typeface="Calibri"/>
                        </a:rPr>
                        <a:t>, </a:t>
                      </a:r>
                      <a:r>
                        <a:rPr sz="1200" spc="-5" dirty="0">
                          <a:latin typeface="Calibri"/>
                          <a:cs typeface="Calibri"/>
                        </a:rPr>
                        <a:t>H</a:t>
                      </a:r>
                      <a:r>
                        <a:rPr sz="1200" dirty="0">
                          <a:latin typeface="Calibri"/>
                          <a:cs typeface="Calibri"/>
                        </a:rPr>
                        <a:t>ajime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5" dirty="0">
                          <a:latin typeface="Calibri"/>
                          <a:cs typeface="Calibri"/>
                        </a:rPr>
                        <a:t>a</a:t>
                      </a:r>
                      <a:r>
                        <a:rPr sz="1200" dirty="0">
                          <a:latin typeface="Calibri"/>
                          <a:cs typeface="Calibri"/>
                        </a:rPr>
                        <a:t>tio</a:t>
                      </a:r>
                      <a:r>
                        <a:rPr sz="1200" spc="5" dirty="0">
                          <a:latin typeface="Calibri"/>
                          <a:cs typeface="Calibri"/>
                        </a:rPr>
                        <a:t>n</a:t>
                      </a:r>
                      <a:r>
                        <a:rPr sz="1200" dirty="0">
                          <a:latin typeface="Calibri"/>
                          <a:cs typeface="Calibri"/>
                        </a:rPr>
                        <a:t>al</a:t>
                      </a:r>
                      <a:r>
                        <a:rPr sz="1200" spc="-20" dirty="0">
                          <a:latin typeface="Calibri"/>
                          <a:cs typeface="Calibri"/>
                        </a:rPr>
                        <a:t> </a:t>
                      </a:r>
                      <a:r>
                        <a:rPr sz="1200" dirty="0">
                          <a:latin typeface="Calibri"/>
                          <a:cs typeface="Calibri"/>
                        </a:rPr>
                        <a:t>In</a:t>
                      </a:r>
                      <a:r>
                        <a:rPr sz="1200" spc="-15" dirty="0">
                          <a:latin typeface="Calibri"/>
                          <a:cs typeface="Calibri"/>
                        </a:rPr>
                        <a:t>s</a:t>
                      </a:r>
                      <a:r>
                        <a:rPr sz="1200" dirty="0">
                          <a:latin typeface="Calibri"/>
                          <a:cs typeface="Calibri"/>
                        </a:rPr>
                        <a:t>titu</a:t>
                      </a:r>
                      <a:r>
                        <a:rPr sz="1200" spc="-20" dirty="0">
                          <a:latin typeface="Calibri"/>
                          <a:cs typeface="Calibri"/>
                        </a:rPr>
                        <a:t>t</a:t>
                      </a:r>
                      <a:r>
                        <a:rPr sz="1200" dirty="0">
                          <a:latin typeface="Calibri"/>
                          <a:cs typeface="Calibri"/>
                        </a:rPr>
                        <a:t>e</a:t>
                      </a:r>
                      <a:r>
                        <a:rPr sz="1200" spc="-30" dirty="0">
                          <a:latin typeface="Calibri"/>
                          <a:cs typeface="Calibri"/>
                        </a:rPr>
                        <a:t> </a:t>
                      </a:r>
                      <a:r>
                        <a:rPr sz="1200" dirty="0">
                          <a:latin typeface="Calibri"/>
                          <a:cs typeface="Calibri"/>
                        </a:rPr>
                        <a:t>of</a:t>
                      </a:r>
                      <a:r>
                        <a:rPr sz="1200" spc="-5" dirty="0">
                          <a:latin typeface="Calibri"/>
                          <a:cs typeface="Calibri"/>
                        </a:rPr>
                        <a:t> </a:t>
                      </a:r>
                      <a:r>
                        <a:rPr sz="1200" dirty="0">
                          <a:latin typeface="Calibri"/>
                          <a:cs typeface="Calibri"/>
                        </a:rPr>
                        <a:t>I</a:t>
                      </a:r>
                      <a:r>
                        <a:rPr sz="1200" spc="-10" dirty="0">
                          <a:latin typeface="Calibri"/>
                          <a:cs typeface="Calibri"/>
                        </a:rPr>
                        <a:t>n</a:t>
                      </a:r>
                      <a:r>
                        <a:rPr sz="1200" spc="-20" dirty="0">
                          <a:latin typeface="Calibri"/>
                          <a:cs typeface="Calibri"/>
                        </a:rPr>
                        <a:t>f</a:t>
                      </a:r>
                      <a:r>
                        <a:rPr sz="1200" dirty="0">
                          <a:latin typeface="Calibri"/>
                          <a:cs typeface="Calibri"/>
                        </a:rPr>
                        <a:t>orm</a:t>
                      </a:r>
                      <a:r>
                        <a:rPr sz="1200" spc="-10" dirty="0">
                          <a:latin typeface="Calibri"/>
                          <a:cs typeface="Calibri"/>
                        </a:rPr>
                        <a:t>a</a:t>
                      </a:r>
                      <a:r>
                        <a:rPr sz="1200" dirty="0">
                          <a:latin typeface="Calibri"/>
                          <a:cs typeface="Calibri"/>
                        </a:rPr>
                        <a:t>tion</a:t>
                      </a:r>
                      <a:r>
                        <a:rPr sz="1200" spc="-25" dirty="0">
                          <a:latin typeface="Calibri"/>
                          <a:cs typeface="Calibri"/>
                        </a:rPr>
                        <a:t> </a:t>
                      </a:r>
                      <a:r>
                        <a:rPr sz="1200" dirty="0">
                          <a:latin typeface="Calibri"/>
                          <a:cs typeface="Calibri"/>
                        </a:rPr>
                        <a:t>a</a:t>
                      </a:r>
                      <a:r>
                        <a:rPr sz="1200" spc="5" dirty="0">
                          <a:latin typeface="Calibri"/>
                          <a:cs typeface="Calibri"/>
                        </a:rPr>
                        <a:t>n</a:t>
                      </a:r>
                      <a:r>
                        <a:rPr sz="1200" dirty="0">
                          <a:latin typeface="Calibri"/>
                          <a:cs typeface="Calibri"/>
                        </a:rPr>
                        <a:t>d</a:t>
                      </a:r>
                      <a:r>
                        <a:rPr sz="1200" spc="-15" dirty="0">
                          <a:latin typeface="Calibri"/>
                          <a:cs typeface="Calibri"/>
                        </a:rPr>
                        <a:t> </a:t>
                      </a:r>
                      <a:r>
                        <a:rPr sz="1200" spc="-5" dirty="0">
                          <a:latin typeface="Calibri"/>
                          <a:cs typeface="Calibri"/>
                        </a:rPr>
                        <a:t>Comm</a:t>
                      </a:r>
                      <a:r>
                        <a:rPr sz="1200" spc="5" dirty="0">
                          <a:latin typeface="Calibri"/>
                          <a:cs typeface="Calibri"/>
                        </a:rPr>
                        <a:t>u</a:t>
                      </a:r>
                      <a:r>
                        <a:rPr sz="1200" dirty="0">
                          <a:latin typeface="Calibri"/>
                          <a:cs typeface="Calibri"/>
                        </a:rPr>
                        <a:t>ni</a:t>
                      </a:r>
                      <a:r>
                        <a:rPr sz="1200" spc="-20" dirty="0">
                          <a:latin typeface="Calibri"/>
                          <a:cs typeface="Calibri"/>
                        </a:rPr>
                        <a:t>c</a:t>
                      </a:r>
                      <a:r>
                        <a:rPr sz="1200" spc="-15" dirty="0">
                          <a:latin typeface="Calibri"/>
                          <a:cs typeface="Calibri"/>
                        </a:rPr>
                        <a:t>a</a:t>
                      </a:r>
                      <a:r>
                        <a:rPr sz="1200" dirty="0">
                          <a:latin typeface="Calibri"/>
                          <a:cs typeface="Calibri"/>
                        </a:rPr>
                        <a:t>tio</a:t>
                      </a:r>
                      <a:r>
                        <a:rPr sz="1200" spc="5" dirty="0">
                          <a:latin typeface="Calibri"/>
                          <a:cs typeface="Calibri"/>
                        </a:rPr>
                        <a:t>n</a:t>
                      </a:r>
                      <a:r>
                        <a:rPr sz="1200" dirty="0">
                          <a:latin typeface="Calibri"/>
                          <a:cs typeface="Calibri"/>
                        </a:rPr>
                        <a:t>s</a:t>
                      </a:r>
                      <a:r>
                        <a:rPr sz="1200" spc="-10" dirty="0">
                          <a:latin typeface="Calibri"/>
                          <a:cs typeface="Calibri"/>
                        </a:rPr>
                        <a:t> </a:t>
                      </a:r>
                      <a:r>
                        <a:rPr sz="1200" spc="-105" dirty="0">
                          <a:latin typeface="Calibri"/>
                          <a:cs typeface="Calibri"/>
                        </a:rPr>
                        <a:t>T</a:t>
                      </a:r>
                      <a:r>
                        <a:rPr sz="1200" dirty="0">
                          <a:latin typeface="Calibri"/>
                          <a:cs typeface="Calibri"/>
                        </a:rPr>
                        <a:t>echnology</a:t>
                      </a:r>
                      <a:r>
                        <a:rPr sz="1200" spc="-25" dirty="0">
                          <a:latin typeface="Calibri"/>
                          <a:cs typeface="Calibri"/>
                        </a:rPr>
                        <a:t> </a:t>
                      </a:r>
                      <a:r>
                        <a:rPr sz="1200" spc="-5" dirty="0">
                          <a:latin typeface="Calibri"/>
                          <a:cs typeface="Calibri"/>
                        </a:rPr>
                        <a:t>(</a:t>
                      </a:r>
                      <a:r>
                        <a:rPr sz="1200" dirty="0">
                          <a:latin typeface="Calibri"/>
                          <a:cs typeface="Calibri"/>
                        </a:rPr>
                        <a:t>NI</a:t>
                      </a:r>
                      <a:r>
                        <a:rPr sz="1200" spc="-10" dirty="0">
                          <a:latin typeface="Calibri"/>
                          <a:cs typeface="Calibri"/>
                        </a:rPr>
                        <a:t>C</a:t>
                      </a:r>
                      <a:r>
                        <a:rPr sz="1200" dirty="0">
                          <a:latin typeface="Calibri"/>
                          <a:cs typeface="Calibri"/>
                        </a:rPr>
                        <a:t>T)</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5" dirty="0">
                          <a:latin typeface="Calibri"/>
                          <a:cs typeface="Calibri"/>
                          <a:hlinkClick r:id="rId15"/>
                        </a:rPr>
                        <a:t>h</a:t>
                      </a:r>
                      <a:r>
                        <a:rPr sz="1200" dirty="0">
                          <a:latin typeface="Calibri"/>
                          <a:cs typeface="Calibri"/>
                          <a:hlinkClick r:id="rId15"/>
                        </a:rPr>
                        <a:t>-</a:t>
                      </a:r>
                      <a:r>
                        <a:rPr sz="1200" spc="-45" dirty="0">
                          <a:latin typeface="Calibri"/>
                          <a:cs typeface="Calibri"/>
                          <a:hlinkClick r:id="rId15"/>
                        </a:rPr>
                        <a:t>k</a:t>
                      </a:r>
                      <a:r>
                        <a:rPr sz="1200" dirty="0">
                          <a:latin typeface="Calibri"/>
                          <a:cs typeface="Calibri"/>
                          <a:hlinkClick r:id="rId15"/>
                        </a:rPr>
                        <a:t>o</a:t>
                      </a:r>
                      <a:r>
                        <a:rPr sz="1200" spc="-10" dirty="0">
                          <a:latin typeface="Calibri"/>
                          <a:cs typeface="Calibri"/>
                          <a:hlinkClick r:id="rId15"/>
                        </a:rPr>
                        <a:t>t</a:t>
                      </a:r>
                      <a:r>
                        <a:rPr sz="1200" dirty="0">
                          <a:latin typeface="Calibri"/>
                          <a:cs typeface="Calibri"/>
                          <a:hlinkClick r:id="rId15"/>
                        </a:rPr>
                        <a:t>o</a:t>
                      </a:r>
                      <a:r>
                        <a:rPr sz="1200" spc="-5" dirty="0">
                          <a:latin typeface="Calibri"/>
                          <a:cs typeface="Calibri"/>
                          <a:hlinkClick r:id="rId15"/>
                        </a:rPr>
                        <a:t>@</a:t>
                      </a:r>
                      <a:r>
                        <a:rPr sz="1200" dirty="0">
                          <a:latin typeface="Calibri"/>
                          <a:cs typeface="Calibri"/>
                          <a:hlinkClick r:id="rId15"/>
                        </a:rPr>
                        <a:t>ni</a:t>
                      </a:r>
                      <a:r>
                        <a:rPr sz="1200" spc="-5" dirty="0">
                          <a:latin typeface="Calibri"/>
                          <a:cs typeface="Calibri"/>
                          <a:hlinkClick r:id="rId15"/>
                        </a:rPr>
                        <a:t>c</a:t>
                      </a:r>
                      <a:r>
                        <a:rPr sz="1200" dirty="0">
                          <a:latin typeface="Calibri"/>
                          <a:cs typeface="Calibri"/>
                          <a:hlinkClick r:id="rId15"/>
                        </a:rPr>
                        <a:t>t</a:t>
                      </a:r>
                      <a:r>
                        <a:rPr sz="1200" spc="5" dirty="0">
                          <a:latin typeface="Calibri"/>
                          <a:cs typeface="Calibri"/>
                          <a:hlinkClick r:id="rId15"/>
                        </a:rPr>
                        <a:t>.</a:t>
                      </a:r>
                      <a:r>
                        <a:rPr sz="1200" spc="-15" dirty="0">
                          <a:latin typeface="Calibri"/>
                          <a:cs typeface="Calibri"/>
                          <a:hlinkClick r:id="rId15"/>
                        </a:rPr>
                        <a:t>g</a:t>
                      </a:r>
                      <a:r>
                        <a:rPr sz="1200" dirty="0">
                          <a:latin typeface="Calibri"/>
                          <a:cs typeface="Calibri"/>
                          <a:hlinkClick r:id="rId15"/>
                        </a:rPr>
                        <a:t>o</a:t>
                      </a:r>
                      <a:r>
                        <a:rPr sz="1200" spc="-5" dirty="0">
                          <a:latin typeface="Calibri"/>
                          <a:cs typeface="Calibri"/>
                          <a:hlinkClick r:id="rId15"/>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3"/>
                  </a:ext>
                </a:extLst>
              </a:tr>
              <a:tr h="289179">
                <a:tc>
                  <a:txBody>
                    <a:bodyPr/>
                    <a:lstStyle/>
                    <a:p>
                      <a:pPr marL="84455">
                        <a:lnSpc>
                          <a:spcPct val="100000"/>
                        </a:lnSpc>
                      </a:pPr>
                      <a:r>
                        <a:rPr sz="1200" spc="-5" dirty="0">
                          <a:latin typeface="Calibri"/>
                          <a:cs typeface="Calibri"/>
                        </a:rPr>
                        <a:t>E</a:t>
                      </a:r>
                      <a:r>
                        <a:rPr sz="1200" spc="5" dirty="0">
                          <a:latin typeface="Calibri"/>
                          <a:cs typeface="Calibri"/>
                        </a:rPr>
                        <a:t>z</a:t>
                      </a:r>
                      <a:r>
                        <a:rPr sz="1200" dirty="0">
                          <a:latin typeface="Calibri"/>
                          <a:cs typeface="Calibri"/>
                        </a:rPr>
                        <a:t>u</a:t>
                      </a:r>
                      <a:r>
                        <a:rPr sz="1200" spc="-15" dirty="0">
                          <a:latin typeface="Calibri"/>
                          <a:cs typeface="Calibri"/>
                        </a:rPr>
                        <a:t>r</a:t>
                      </a:r>
                      <a:r>
                        <a:rPr sz="1200" spc="5" dirty="0">
                          <a:latin typeface="Calibri"/>
                          <a:cs typeface="Calibri"/>
                        </a:rPr>
                        <a:t>e</a:t>
                      </a:r>
                      <a:r>
                        <a:rPr sz="1200" dirty="0">
                          <a:latin typeface="Calibri"/>
                          <a:cs typeface="Calibri"/>
                        </a:rPr>
                        <a:t>,</a:t>
                      </a:r>
                      <a:r>
                        <a:rPr sz="1200" spc="-35" dirty="0">
                          <a:latin typeface="Calibri"/>
                          <a:cs typeface="Calibri"/>
                        </a:rPr>
                        <a:t> </a:t>
                      </a:r>
                      <a:r>
                        <a:rPr sz="1200" spc="-60" dirty="0">
                          <a:latin typeface="Calibri"/>
                          <a:cs typeface="Calibri"/>
                        </a:rPr>
                        <a:t>Y</a:t>
                      </a:r>
                      <a:r>
                        <a:rPr sz="1200" dirty="0">
                          <a:latin typeface="Calibri"/>
                          <a:cs typeface="Calibri"/>
                        </a:rPr>
                        <a:t>ui</a:t>
                      </a:r>
                      <a:r>
                        <a:rPr sz="1200" spc="-5" dirty="0">
                          <a:latin typeface="Calibri"/>
                          <a:cs typeface="Calibri"/>
                        </a:rPr>
                        <a:t>c</a:t>
                      </a:r>
                      <a:r>
                        <a:rPr sz="1200" dirty="0">
                          <a:latin typeface="Calibri"/>
                          <a:cs typeface="Calibri"/>
                        </a:rPr>
                        <a:t>hi</a:t>
                      </a:r>
                      <a:r>
                        <a:rPr sz="1200" spc="-25" dirty="0">
                          <a:latin typeface="Calibri"/>
                          <a:cs typeface="Calibri"/>
                        </a:rPr>
                        <a:t>r</a:t>
                      </a:r>
                      <a:r>
                        <a:rPr sz="1200" dirty="0">
                          <a:latin typeface="Calibri"/>
                          <a:cs typeface="Calibri"/>
                        </a:rPr>
                        <a:t>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0" dirty="0">
                          <a:latin typeface="Calibri"/>
                          <a:cs typeface="Calibri"/>
                        </a:rPr>
                        <a:t>E</a:t>
                      </a:r>
                      <a:r>
                        <a:rPr sz="1200" dirty="0">
                          <a:latin typeface="Calibri"/>
                          <a:cs typeface="Calibri"/>
                        </a:rPr>
                        <a:t>C</a:t>
                      </a:r>
                      <a:r>
                        <a:rPr sz="1200" spc="-15" dirty="0">
                          <a:latin typeface="Calibri"/>
                          <a:cs typeface="Calibri"/>
                        </a:rPr>
                        <a:t> </a:t>
                      </a:r>
                      <a:r>
                        <a:rPr sz="1200" spc="-5" dirty="0">
                          <a:latin typeface="Calibri"/>
                          <a:cs typeface="Calibri"/>
                        </a:rPr>
                        <a:t>Comm</a:t>
                      </a:r>
                      <a:r>
                        <a:rPr sz="1200" spc="5" dirty="0">
                          <a:latin typeface="Calibri"/>
                          <a:cs typeface="Calibri"/>
                        </a:rPr>
                        <a:t>u</a:t>
                      </a:r>
                      <a:r>
                        <a:rPr sz="1200" dirty="0">
                          <a:latin typeface="Calibri"/>
                          <a:cs typeface="Calibri"/>
                        </a:rPr>
                        <a:t>ni</a:t>
                      </a:r>
                      <a:r>
                        <a:rPr sz="1200" spc="-20" dirty="0">
                          <a:latin typeface="Calibri"/>
                          <a:cs typeface="Calibri"/>
                        </a:rPr>
                        <a:t>c</a:t>
                      </a:r>
                      <a:r>
                        <a:rPr sz="1200" spc="-15" dirty="0">
                          <a:latin typeface="Calibri"/>
                          <a:cs typeface="Calibri"/>
                        </a:rPr>
                        <a:t>a</a:t>
                      </a:r>
                      <a:r>
                        <a:rPr sz="1200" dirty="0">
                          <a:latin typeface="Calibri"/>
                          <a:cs typeface="Calibri"/>
                        </a:rPr>
                        <a:t>tion</a:t>
                      </a:r>
                      <a:r>
                        <a:rPr sz="1200" spc="-15" dirty="0">
                          <a:latin typeface="Calibri"/>
                          <a:cs typeface="Calibri"/>
                        </a:rPr>
                        <a:t> S</a:t>
                      </a:r>
                      <a:r>
                        <a:rPr sz="1200" spc="-20" dirty="0">
                          <a:latin typeface="Calibri"/>
                          <a:cs typeface="Calibri"/>
                        </a:rPr>
                        <a:t>y</a:t>
                      </a:r>
                      <a:r>
                        <a:rPr sz="1200" spc="-15" dirty="0">
                          <a:latin typeface="Calibri"/>
                          <a:cs typeface="Calibri"/>
                        </a:rPr>
                        <a:t>s</a:t>
                      </a:r>
                      <a:r>
                        <a:rPr sz="1200" spc="-10" dirty="0">
                          <a:latin typeface="Calibri"/>
                          <a:cs typeface="Calibri"/>
                        </a:rPr>
                        <a:t>t</a:t>
                      </a:r>
                      <a:r>
                        <a:rPr sz="1200" dirty="0">
                          <a:latin typeface="Calibri"/>
                          <a:cs typeface="Calibri"/>
                        </a:rPr>
                        <a:t>em</a:t>
                      </a:r>
                      <a:r>
                        <a:rPr sz="1200" spc="-5" dirty="0">
                          <a:latin typeface="Calibri"/>
                          <a:cs typeface="Calibri"/>
                        </a:rPr>
                        <a:t>s</a:t>
                      </a:r>
                      <a:r>
                        <a:rPr sz="1200" dirty="0">
                          <a:latin typeface="Calibri"/>
                          <a:cs typeface="Calibri"/>
                        </a:rPr>
                        <a:t>, </a:t>
                      </a:r>
                      <a:r>
                        <a:rPr sz="1200" spc="-25" dirty="0">
                          <a:latin typeface="Calibri"/>
                          <a:cs typeface="Calibri"/>
                        </a:rPr>
                        <a:t>L</a:t>
                      </a:r>
                      <a:r>
                        <a:rPr sz="1200" spc="-10" dirty="0">
                          <a:latin typeface="Calibri"/>
                          <a:cs typeface="Calibri"/>
                        </a:rPr>
                        <a:t>t</a:t>
                      </a:r>
                      <a:r>
                        <a:rPr sz="1200" dirty="0">
                          <a:latin typeface="Calibri"/>
                          <a:cs typeface="Calibri"/>
                        </a:rPr>
                        <a:t>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10" dirty="0">
                          <a:latin typeface="Calibri"/>
                          <a:cs typeface="Calibri"/>
                          <a:hlinkClick r:id="rId16"/>
                        </a:rPr>
                        <a:t>e</a:t>
                      </a:r>
                      <a:r>
                        <a:rPr sz="1200" dirty="0">
                          <a:latin typeface="Calibri"/>
                          <a:cs typeface="Calibri"/>
                          <a:hlinkClick r:id="rId16"/>
                        </a:rPr>
                        <a:t>zu</a:t>
                      </a:r>
                      <a:r>
                        <a:rPr sz="1200" spc="-15" dirty="0">
                          <a:latin typeface="Calibri"/>
                          <a:cs typeface="Calibri"/>
                          <a:hlinkClick r:id="rId16"/>
                        </a:rPr>
                        <a:t>r</a:t>
                      </a:r>
                      <a:r>
                        <a:rPr sz="1200" dirty="0">
                          <a:latin typeface="Calibri"/>
                          <a:cs typeface="Calibri"/>
                          <a:hlinkClick r:id="rId16"/>
                        </a:rPr>
                        <a:t>e</a:t>
                      </a:r>
                      <a:r>
                        <a:rPr sz="1200" spc="-50" dirty="0">
                          <a:latin typeface="Calibri"/>
                          <a:cs typeface="Calibri"/>
                          <a:hlinkClick r:id="rId16"/>
                        </a:rPr>
                        <a:t>.</a:t>
                      </a:r>
                      <a:r>
                        <a:rPr sz="1200" spc="-20" dirty="0">
                          <a:latin typeface="Calibri"/>
                          <a:cs typeface="Calibri"/>
                          <a:hlinkClick r:id="rId16"/>
                        </a:rPr>
                        <a:t>y</a:t>
                      </a:r>
                      <a:r>
                        <a:rPr sz="1200" spc="-5" dirty="0">
                          <a:latin typeface="Calibri"/>
                          <a:cs typeface="Calibri"/>
                          <a:hlinkClick r:id="rId16"/>
                        </a:rPr>
                        <a:t>c@</a:t>
                      </a:r>
                      <a:r>
                        <a:rPr sz="1200" dirty="0">
                          <a:latin typeface="Calibri"/>
                          <a:cs typeface="Calibri"/>
                          <a:hlinkClick r:id="rId16"/>
                        </a:rPr>
                        <a:t>n</a:t>
                      </a:r>
                      <a:r>
                        <a:rPr sz="1200" spc="-20" dirty="0">
                          <a:latin typeface="Calibri"/>
                          <a:cs typeface="Calibri"/>
                          <a:hlinkClick r:id="rId16"/>
                        </a:rPr>
                        <a:t>c</a:t>
                      </a:r>
                      <a:r>
                        <a:rPr sz="1200" dirty="0">
                          <a:latin typeface="Calibri"/>
                          <a:cs typeface="Calibri"/>
                          <a:hlinkClick r:id="rId16"/>
                        </a:rPr>
                        <a:t>o</a:t>
                      </a:r>
                      <a:r>
                        <a:rPr sz="1200" spc="-5" dirty="0">
                          <a:latin typeface="Calibri"/>
                          <a:cs typeface="Calibri"/>
                          <a:hlinkClick r:id="rId16"/>
                        </a:rPr>
                        <a:t>s.</a:t>
                      </a:r>
                      <a:r>
                        <a:rPr sz="1200" dirty="0">
                          <a:latin typeface="Calibri"/>
                          <a:cs typeface="Calibri"/>
                          <a:hlinkClick r:id="rId16"/>
                        </a:rPr>
                        <a:t>nec.</a:t>
                      </a:r>
                      <a:r>
                        <a:rPr sz="1200" spc="-25" dirty="0">
                          <a:latin typeface="Calibri"/>
                          <a:cs typeface="Calibri"/>
                          <a:hlinkClick r:id="rId16"/>
                        </a:rPr>
                        <a:t>c</a:t>
                      </a:r>
                      <a:r>
                        <a:rPr sz="1200" dirty="0">
                          <a:latin typeface="Calibri"/>
                          <a:cs typeface="Calibri"/>
                          <a:hlinkClick r:id="rId16"/>
                        </a:rPr>
                        <a:t>o</a:t>
                      </a:r>
                      <a:r>
                        <a:rPr sz="1200" spc="-5" dirty="0">
                          <a:latin typeface="Calibri"/>
                          <a:cs typeface="Calibri"/>
                          <a:hlinkClick r:id="rId16"/>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4"/>
                  </a:ext>
                </a:extLst>
              </a:tr>
            </a:tbl>
          </a:graphicData>
        </a:graphic>
      </p:graphicFrame>
      <p:sp>
        <p:nvSpPr>
          <p:cNvPr id="6" name="スライド番号プレースホルダー 3"/>
          <p:cNvSpPr>
            <a:spLocks noGrp="1"/>
          </p:cNvSpPr>
          <p:nvPr>
            <p:ph type="sldNum" sz="quarter" idx="4294967295"/>
          </p:nvPr>
        </p:nvSpPr>
        <p:spPr>
          <a:xfrm>
            <a:off x="4139952" y="6475413"/>
            <a:ext cx="735261" cy="184666"/>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372F3947-031E-4295-B632-0BF31AAEF223}"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0"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7" name="正方形/長方形 6"/>
          <p:cNvSpPr/>
          <p:nvPr/>
        </p:nvSpPr>
        <p:spPr>
          <a:xfrm>
            <a:off x="-673100" y="1538357"/>
            <a:ext cx="9042400" cy="297517"/>
          </a:xfrm>
          <a:prstGeom prst="rect">
            <a:avLst/>
          </a:prstGeom>
        </p:spPr>
        <p:txBody>
          <a:bodyPr wrap="square">
            <a:spAutoFit/>
          </a:bodyPr>
          <a:lstStyle/>
          <a:p>
            <a:pPr marL="2454910" lvl="0" defTabSz="914400" eaLnBrk="0" fontAlgn="base" hangingPunct="0">
              <a:lnSpc>
                <a:spcPts val="1600"/>
              </a:lnSpc>
              <a:spcBef>
                <a:spcPct val="0"/>
              </a:spcBef>
              <a:spcAft>
                <a:spcPct val="0"/>
              </a:spcAft>
              <a:defRPr/>
            </a:pPr>
            <a:r>
              <a:rPr lang="en-US" altLang="ja-JP" sz="2400" dirty="0">
                <a:solidFill>
                  <a:srgbClr val="000000"/>
                </a:solidFill>
                <a:latin typeface="Calibri"/>
                <a:cs typeface="Calibri"/>
              </a:rPr>
              <a:t>-</a:t>
            </a:r>
            <a:r>
              <a:rPr lang="en-US" altLang="ja-JP" sz="2400" spc="-5" dirty="0">
                <a:solidFill>
                  <a:srgbClr val="000000"/>
                </a:solidFill>
                <a:latin typeface="Calibri"/>
                <a:cs typeface="Calibri"/>
              </a:rPr>
              <a:t> </a:t>
            </a:r>
            <a:r>
              <a:rPr lang="en-US" altLang="ja-JP" sz="2400" spc="-75" dirty="0">
                <a:solidFill>
                  <a:srgbClr val="000000"/>
                </a:solidFill>
                <a:latin typeface="Calibri"/>
                <a:cs typeface="Calibri"/>
              </a:rPr>
              <a:t>P</a:t>
            </a:r>
            <a:r>
              <a:rPr lang="en-US" altLang="ja-JP" sz="2400" dirty="0">
                <a:solidFill>
                  <a:srgbClr val="000000"/>
                </a:solidFill>
                <a:latin typeface="Calibri"/>
                <a:cs typeface="Calibri"/>
              </a:rPr>
              <a:t>art</a:t>
            </a:r>
            <a:r>
              <a:rPr lang="en-US" altLang="ja-JP" sz="2400" spc="-10" dirty="0">
                <a:solidFill>
                  <a:srgbClr val="000000"/>
                </a:solidFill>
                <a:latin typeface="Calibri"/>
                <a:cs typeface="Calibri"/>
              </a:rPr>
              <a:t> </a:t>
            </a:r>
            <a:r>
              <a:rPr lang="en-US" altLang="ja-JP" sz="2400" dirty="0">
                <a:solidFill>
                  <a:srgbClr val="000000"/>
                </a:solidFill>
                <a:latin typeface="Calibri"/>
                <a:cs typeface="Calibri"/>
              </a:rPr>
              <a:t>1:</a:t>
            </a:r>
            <a:r>
              <a:rPr lang="en-US" altLang="ja-JP" sz="2400" spc="10" dirty="0">
                <a:solidFill>
                  <a:srgbClr val="000000"/>
                </a:solidFill>
                <a:latin typeface="Calibri"/>
                <a:cs typeface="Calibri"/>
              </a:rPr>
              <a:t> </a:t>
            </a:r>
            <a:r>
              <a:rPr lang="en-US" altLang="ja-JP" sz="2400" dirty="0">
                <a:solidFill>
                  <a:srgbClr val="000000"/>
                </a:solidFill>
                <a:latin typeface="Calibri"/>
                <a:cs typeface="Calibri"/>
              </a:rPr>
              <a:t>Mot</a:t>
            </a:r>
            <a:r>
              <a:rPr lang="en-US" altLang="ja-JP" sz="2400" spc="-10" dirty="0">
                <a:solidFill>
                  <a:srgbClr val="000000"/>
                </a:solidFill>
                <a:latin typeface="Calibri"/>
                <a:cs typeface="Calibri"/>
              </a:rPr>
              <a:t>i</a:t>
            </a:r>
            <a:r>
              <a:rPr lang="en-US" altLang="ja-JP" sz="2400" spc="-45" dirty="0">
                <a:solidFill>
                  <a:srgbClr val="000000"/>
                </a:solidFill>
                <a:latin typeface="Calibri"/>
                <a:cs typeface="Calibri"/>
              </a:rPr>
              <a:t>v</a:t>
            </a:r>
            <a:r>
              <a:rPr lang="en-US" altLang="ja-JP" sz="2400" spc="-25" dirty="0">
                <a:solidFill>
                  <a:srgbClr val="000000"/>
                </a:solidFill>
                <a:latin typeface="Calibri"/>
                <a:cs typeface="Calibri"/>
              </a:rPr>
              <a:t>a</a:t>
            </a:r>
            <a:r>
              <a:rPr lang="en-US" altLang="ja-JP" sz="2400" dirty="0">
                <a:solidFill>
                  <a:srgbClr val="000000"/>
                </a:solidFill>
                <a:latin typeface="Calibri"/>
                <a:cs typeface="Calibri"/>
              </a:rPr>
              <a:t>t</a:t>
            </a:r>
            <a:r>
              <a:rPr lang="en-US" altLang="ja-JP" sz="2400" spc="-10" dirty="0">
                <a:solidFill>
                  <a:srgbClr val="000000"/>
                </a:solidFill>
                <a:latin typeface="Calibri"/>
                <a:cs typeface="Calibri"/>
              </a:rPr>
              <a:t>i</a:t>
            </a:r>
            <a:r>
              <a:rPr lang="en-US" altLang="ja-JP" sz="2400" spc="-5" dirty="0">
                <a:solidFill>
                  <a:srgbClr val="000000"/>
                </a:solidFill>
                <a:latin typeface="Calibri"/>
                <a:cs typeface="Calibri"/>
              </a:rPr>
              <a:t>o</a:t>
            </a:r>
            <a:r>
              <a:rPr lang="en-US" altLang="ja-JP" sz="2400" dirty="0">
                <a:solidFill>
                  <a:srgbClr val="000000"/>
                </a:solidFill>
                <a:latin typeface="Calibri"/>
                <a:cs typeface="Calibri"/>
              </a:rPr>
              <a:t>n &amp; Part 2: Technical Aspects</a:t>
            </a:r>
            <a:r>
              <a:rPr lang="en-US" altLang="ja-JP" sz="2400" spc="20" dirty="0">
                <a:solidFill>
                  <a:srgbClr val="000000"/>
                </a:solidFill>
                <a:latin typeface="Calibri"/>
                <a:cs typeface="Calibri"/>
              </a:rPr>
              <a:t> </a:t>
            </a:r>
            <a:r>
              <a:rPr lang="en-US" altLang="ja-JP" sz="2400" dirty="0">
                <a:solidFill>
                  <a:srgbClr val="000000"/>
                </a:solidFill>
                <a:latin typeface="Calibri"/>
                <a:cs typeface="Calibri"/>
              </a:rPr>
              <a:t>-</a:t>
            </a:r>
          </a:p>
        </p:txBody>
      </p:sp>
    </p:spTree>
    <p:extLst>
      <p:ext uri="{BB962C8B-B14F-4D97-AF65-F5344CB8AC3E}">
        <p14:creationId xmlns:p14="http://schemas.microsoft.com/office/powerpoint/2010/main" val="398718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2437" y="661923"/>
            <a:ext cx="2861463" cy="276999"/>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15" normalizeH="0" baseline="0" noProof="0" dirty="0">
                <a:ln>
                  <a:noFill/>
                </a:ln>
                <a:solidFill>
                  <a:srgbClr val="000000"/>
                </a:solidFill>
                <a:effectLst/>
                <a:uLnTx/>
                <a:uFillTx/>
                <a:latin typeface="Calibri"/>
                <a:ea typeface="+mn-ea"/>
                <a:cs typeface="Calibri"/>
              </a:rPr>
              <a:t>Original Document</a:t>
            </a:r>
            <a:r>
              <a:rPr kumimoji="0" lang="en-US" sz="1800" b="1" i="0" u="none" strike="noStrike" kern="1200" cap="none" spc="-15" normalizeH="0" noProof="0" dirty="0">
                <a:ln>
                  <a:noFill/>
                </a:ln>
                <a:solidFill>
                  <a:srgbClr val="000000"/>
                </a:solidFill>
                <a:effectLst/>
                <a:uLnTx/>
                <a:uFillTx/>
                <a:latin typeface="Calibri"/>
                <a:ea typeface="+mn-ea"/>
                <a:cs typeface="Calibri"/>
              </a:rPr>
              <a:t>  </a:t>
            </a:r>
            <a:r>
              <a:rPr kumimoji="0" sz="1800" b="1" i="0" u="none" strike="noStrike" kern="1200" cap="none" spc="-15" normalizeH="0" baseline="0" noProof="0" dirty="0">
                <a:ln>
                  <a:noFill/>
                </a:ln>
                <a:solidFill>
                  <a:srgbClr val="000000"/>
                </a:solidFill>
                <a:effectLst/>
                <a:uLnTx/>
                <a:uFillTx/>
                <a:latin typeface="Calibri"/>
                <a:ea typeface="+mn-ea"/>
                <a:cs typeface="Calibri"/>
              </a:rPr>
              <a:t>A</a:t>
            </a:r>
            <a:r>
              <a:rPr kumimoji="0" sz="1800" b="1" i="0" u="none" strike="noStrike" kern="1200" cap="none" spc="-5" normalizeH="0" baseline="0" noProof="0" dirty="0">
                <a:ln>
                  <a:noFill/>
                </a:ln>
                <a:solidFill>
                  <a:srgbClr val="000000"/>
                </a:solidFill>
                <a:effectLst/>
                <a:uLnTx/>
                <a:uFillTx/>
                <a:latin typeface="Calibri"/>
                <a:ea typeface="+mn-ea"/>
                <a:cs typeface="Calibri"/>
              </a:rPr>
              <a:t>u</a:t>
            </a:r>
            <a:r>
              <a:rPr kumimoji="0" sz="1800" b="1" i="0" u="none" strike="noStrike" kern="1200" cap="none" spc="-10" normalizeH="0" baseline="0" noProof="0" dirty="0">
                <a:ln>
                  <a:noFill/>
                </a:ln>
                <a:solidFill>
                  <a:srgbClr val="000000"/>
                </a:solidFill>
                <a:effectLst/>
                <a:uLnTx/>
                <a:uFillTx/>
                <a:latin typeface="Calibri"/>
                <a:ea typeface="+mn-ea"/>
                <a:cs typeface="Calibri"/>
              </a:rPr>
              <a:t>th</a:t>
            </a:r>
            <a:r>
              <a:rPr kumimoji="0" sz="1800" b="1" i="0" u="none" strike="noStrike" kern="1200" cap="none" spc="-5" normalizeH="0" baseline="0" noProof="0" dirty="0">
                <a:ln>
                  <a:noFill/>
                </a:ln>
                <a:solidFill>
                  <a:srgbClr val="000000"/>
                </a:solidFill>
                <a:effectLst/>
                <a:uLnTx/>
                <a:uFillTx/>
                <a:latin typeface="Calibri"/>
                <a:ea typeface="+mn-ea"/>
                <a:cs typeface="Calibri"/>
              </a:rPr>
              <a:t>o</a:t>
            </a:r>
            <a:r>
              <a:rPr kumimoji="0" sz="1800" b="1" i="0" u="none" strike="noStrike" kern="1200" cap="none" spc="-15" normalizeH="0" baseline="0" noProof="0" dirty="0">
                <a:ln>
                  <a:noFill/>
                </a:ln>
                <a:solidFill>
                  <a:srgbClr val="000000"/>
                </a:solidFill>
                <a:effectLst/>
                <a:uLnTx/>
                <a:uFillTx/>
                <a:latin typeface="Calibri"/>
                <a:ea typeface="+mn-ea"/>
                <a:cs typeface="Calibri"/>
              </a:rPr>
              <a:t>r(s):</a:t>
            </a:r>
            <a:endParaRPr kumimoji="0" sz="1800" b="0" i="0" u="none" strike="noStrike" kern="1200" cap="none" spc="0" normalizeH="0" baseline="0" noProof="0" dirty="0">
              <a:ln>
                <a:noFill/>
              </a:ln>
              <a:solidFill>
                <a:srgbClr val="000000"/>
              </a:solidFill>
              <a:effectLst/>
              <a:uLnTx/>
              <a:uFillTx/>
              <a:latin typeface="Calibri"/>
              <a:ea typeface="+mn-ea"/>
              <a:cs typeface="Calibri"/>
            </a:endParaRPr>
          </a:p>
        </p:txBody>
      </p:sp>
      <p:graphicFrame>
        <p:nvGraphicFramePr>
          <p:cNvPr id="3" name="object 3"/>
          <p:cNvGraphicFramePr>
            <a:graphicFrameLocks noGrp="1"/>
          </p:cNvGraphicFramePr>
          <p:nvPr/>
        </p:nvGraphicFramePr>
        <p:xfrm>
          <a:off x="245173" y="980694"/>
          <a:ext cx="8641015" cy="2763515"/>
        </p:xfrm>
        <a:graphic>
          <a:graphicData uri="http://schemas.openxmlformats.org/drawingml/2006/table">
            <a:tbl>
              <a:tblPr firstRow="1" bandRow="1">
                <a:tableStyleId>{2D5ABB26-0587-4C30-8999-92F81FD0307C}</a:tableStyleId>
              </a:tblPr>
              <a:tblGrid>
                <a:gridCol w="1584134">
                  <a:extLst>
                    <a:ext uri="{9D8B030D-6E8A-4147-A177-3AD203B41FA5}">
                      <a16:colId xmlns:a16="http://schemas.microsoft.com/office/drawing/2014/main" val="20000"/>
                    </a:ext>
                  </a:extLst>
                </a:gridCol>
                <a:gridCol w="4608576">
                  <a:extLst>
                    <a:ext uri="{9D8B030D-6E8A-4147-A177-3AD203B41FA5}">
                      <a16:colId xmlns:a16="http://schemas.microsoft.com/office/drawing/2014/main" val="20001"/>
                    </a:ext>
                  </a:extLst>
                </a:gridCol>
                <a:gridCol w="2448305">
                  <a:extLst>
                    <a:ext uri="{9D8B030D-6E8A-4147-A177-3AD203B41FA5}">
                      <a16:colId xmlns:a16="http://schemas.microsoft.com/office/drawing/2014/main" val="20002"/>
                    </a:ext>
                  </a:extLst>
                </a:gridCol>
              </a:tblGrid>
              <a:tr h="274319">
                <a:tc>
                  <a:txBody>
                    <a:bodyPr/>
                    <a:lstStyle/>
                    <a:p>
                      <a:pPr marL="84455">
                        <a:lnSpc>
                          <a:spcPct val="100000"/>
                        </a:lnSpc>
                      </a:pPr>
                      <a:r>
                        <a:rPr sz="1200" b="1" dirty="0">
                          <a:latin typeface="Calibri"/>
                          <a:cs typeface="Calibri"/>
                        </a:rPr>
                        <a:t>N</a:t>
                      </a:r>
                      <a:r>
                        <a:rPr sz="1200" b="1" spc="-10" dirty="0">
                          <a:latin typeface="Calibri"/>
                          <a:cs typeface="Calibri"/>
                        </a:rPr>
                        <a:t>am</a:t>
                      </a:r>
                      <a:r>
                        <a:rPr sz="1200" b="1" dirty="0">
                          <a:latin typeface="Calibri"/>
                          <a:cs typeface="Calibri"/>
                        </a:rPr>
                        <a:t>e</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b="1" spc="-5" dirty="0">
                          <a:latin typeface="Calibri"/>
                          <a:cs typeface="Calibri"/>
                        </a:rPr>
                        <a:t>Com</a:t>
                      </a:r>
                      <a:r>
                        <a:rPr sz="1200" b="1" dirty="0">
                          <a:latin typeface="Calibri"/>
                          <a:cs typeface="Calibri"/>
                        </a:rPr>
                        <a:t>p</a:t>
                      </a:r>
                      <a:r>
                        <a:rPr sz="1200" b="1" spc="-5" dirty="0">
                          <a:latin typeface="Calibri"/>
                          <a:cs typeface="Calibri"/>
                        </a:rPr>
                        <a:t>a</a:t>
                      </a:r>
                      <a:r>
                        <a:rPr sz="1200" b="1" spc="-25" dirty="0">
                          <a:latin typeface="Calibri"/>
                          <a:cs typeface="Calibri"/>
                        </a:rPr>
                        <a:t>n</a:t>
                      </a:r>
                      <a:r>
                        <a:rPr sz="1200" b="1" dirty="0">
                          <a:latin typeface="Calibri"/>
                          <a:cs typeface="Calibri"/>
                        </a:rPr>
                        <a:t>y</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b="1" spc="-10" dirty="0">
                          <a:latin typeface="Calibri"/>
                          <a:cs typeface="Calibri"/>
                        </a:rPr>
                        <a:t>ema</a:t>
                      </a:r>
                      <a:r>
                        <a:rPr sz="1200" b="1" dirty="0">
                          <a:latin typeface="Calibri"/>
                          <a:cs typeface="Calibri"/>
                        </a:rPr>
                        <a:t>il</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274320">
                <a:tc>
                  <a:txBody>
                    <a:bodyPr/>
                    <a:lstStyle/>
                    <a:p>
                      <a:pPr marL="84455">
                        <a:lnSpc>
                          <a:spcPct val="100000"/>
                        </a:lnSpc>
                      </a:pPr>
                      <a:r>
                        <a:rPr sz="1200" dirty="0">
                          <a:latin typeface="Calibri"/>
                          <a:cs typeface="Calibri"/>
                        </a:rPr>
                        <a:t>I</a:t>
                      </a:r>
                      <a:r>
                        <a:rPr sz="1200" spc="-10" dirty="0">
                          <a:latin typeface="Calibri"/>
                          <a:cs typeface="Calibri"/>
                        </a:rPr>
                        <a:t>t</a:t>
                      </a:r>
                      <a:r>
                        <a:rPr sz="1200" spc="-25" dirty="0">
                          <a:latin typeface="Calibri"/>
                          <a:cs typeface="Calibri"/>
                        </a:rPr>
                        <a:t>o</a:t>
                      </a:r>
                      <a:r>
                        <a:rPr sz="1200" dirty="0">
                          <a:latin typeface="Calibri"/>
                          <a:cs typeface="Calibri"/>
                        </a:rPr>
                        <a:t>,</a:t>
                      </a:r>
                      <a:r>
                        <a:rPr sz="1200" spc="5" dirty="0">
                          <a:latin typeface="Calibri"/>
                          <a:cs typeface="Calibri"/>
                        </a:rPr>
                        <a:t> </a:t>
                      </a:r>
                      <a:r>
                        <a:rPr sz="1200" spc="-5" dirty="0">
                          <a:latin typeface="Calibri"/>
                          <a:cs typeface="Calibri"/>
                        </a:rPr>
                        <a:t>Chi</a:t>
                      </a:r>
                      <a:r>
                        <a:rPr sz="1200" spc="-30" dirty="0">
                          <a:latin typeface="Calibri"/>
                          <a:cs typeface="Calibri"/>
                        </a:rPr>
                        <a:t>k</a:t>
                      </a:r>
                      <a:r>
                        <a:rPr sz="1200" dirty="0">
                          <a:latin typeface="Calibri"/>
                          <a:cs typeface="Calibri"/>
                        </a:rPr>
                        <a:t>ashi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0" dirty="0">
                          <a:latin typeface="Calibri"/>
                          <a:cs typeface="Calibri"/>
                        </a:rPr>
                        <a:t>E</a:t>
                      </a:r>
                      <a:r>
                        <a:rPr sz="1200" dirty="0">
                          <a:latin typeface="Calibri"/>
                          <a:cs typeface="Calibri"/>
                        </a:rPr>
                        <a:t>C</a:t>
                      </a:r>
                      <a:r>
                        <a:rPr sz="1200" spc="-15" dirty="0">
                          <a:latin typeface="Calibri"/>
                          <a:cs typeface="Calibri"/>
                        </a:rPr>
                        <a:t> </a:t>
                      </a:r>
                      <a:r>
                        <a:rPr sz="1200" spc="-5" dirty="0">
                          <a:latin typeface="Calibri"/>
                          <a:cs typeface="Calibri"/>
                        </a:rPr>
                        <a:t>Comm</a:t>
                      </a:r>
                      <a:r>
                        <a:rPr sz="1200" spc="5" dirty="0">
                          <a:latin typeface="Calibri"/>
                          <a:cs typeface="Calibri"/>
                        </a:rPr>
                        <a:t>u</a:t>
                      </a:r>
                      <a:r>
                        <a:rPr sz="1200" dirty="0">
                          <a:latin typeface="Calibri"/>
                          <a:cs typeface="Calibri"/>
                        </a:rPr>
                        <a:t>ni</a:t>
                      </a:r>
                      <a:r>
                        <a:rPr sz="1200" spc="-20" dirty="0">
                          <a:latin typeface="Calibri"/>
                          <a:cs typeface="Calibri"/>
                        </a:rPr>
                        <a:t>c</a:t>
                      </a:r>
                      <a:r>
                        <a:rPr sz="1200" spc="-15" dirty="0">
                          <a:latin typeface="Calibri"/>
                          <a:cs typeface="Calibri"/>
                        </a:rPr>
                        <a:t>a</a:t>
                      </a:r>
                      <a:r>
                        <a:rPr sz="1200" dirty="0">
                          <a:latin typeface="Calibri"/>
                          <a:cs typeface="Calibri"/>
                        </a:rPr>
                        <a:t>tion</a:t>
                      </a:r>
                      <a:r>
                        <a:rPr sz="1200" spc="-15" dirty="0">
                          <a:latin typeface="Calibri"/>
                          <a:cs typeface="Calibri"/>
                        </a:rPr>
                        <a:t> S</a:t>
                      </a:r>
                      <a:r>
                        <a:rPr sz="1200" spc="-20" dirty="0">
                          <a:latin typeface="Calibri"/>
                          <a:cs typeface="Calibri"/>
                        </a:rPr>
                        <a:t>y</a:t>
                      </a:r>
                      <a:r>
                        <a:rPr sz="1200" spc="-15" dirty="0">
                          <a:latin typeface="Calibri"/>
                          <a:cs typeface="Calibri"/>
                        </a:rPr>
                        <a:t>s</a:t>
                      </a:r>
                      <a:r>
                        <a:rPr sz="1200" spc="-10" dirty="0">
                          <a:latin typeface="Calibri"/>
                          <a:cs typeface="Calibri"/>
                        </a:rPr>
                        <a:t>t</a:t>
                      </a:r>
                      <a:r>
                        <a:rPr sz="1200" dirty="0">
                          <a:latin typeface="Calibri"/>
                          <a:cs typeface="Calibri"/>
                        </a:rPr>
                        <a:t>em</a:t>
                      </a:r>
                      <a:r>
                        <a:rPr sz="1200" spc="-5" dirty="0">
                          <a:latin typeface="Calibri"/>
                          <a:cs typeface="Calibri"/>
                        </a:rPr>
                        <a:t>s</a:t>
                      </a:r>
                      <a:r>
                        <a:rPr sz="1200" dirty="0">
                          <a:latin typeface="Calibri"/>
                          <a:cs typeface="Calibri"/>
                        </a:rPr>
                        <a:t>, </a:t>
                      </a:r>
                      <a:r>
                        <a:rPr sz="1200" spc="-25" dirty="0">
                          <a:latin typeface="Calibri"/>
                          <a:cs typeface="Calibri"/>
                        </a:rPr>
                        <a:t>L</a:t>
                      </a:r>
                      <a:r>
                        <a:rPr sz="1200" spc="-10" dirty="0">
                          <a:latin typeface="Calibri"/>
                          <a:cs typeface="Calibri"/>
                        </a:rPr>
                        <a:t>t</a:t>
                      </a:r>
                      <a:r>
                        <a:rPr sz="1200" dirty="0">
                          <a:latin typeface="Calibri"/>
                          <a:cs typeface="Calibri"/>
                        </a:rPr>
                        <a:t>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3"/>
                        </a:rPr>
                        <a:t>i</a:t>
                      </a:r>
                      <a:r>
                        <a:rPr sz="1200" spc="-10" dirty="0">
                          <a:latin typeface="Calibri"/>
                          <a:cs typeface="Calibri"/>
                          <a:hlinkClick r:id="rId3"/>
                        </a:rPr>
                        <a:t>t</a:t>
                      </a:r>
                      <a:r>
                        <a:rPr sz="1200" dirty="0">
                          <a:latin typeface="Calibri"/>
                          <a:cs typeface="Calibri"/>
                          <a:hlinkClick r:id="rId3"/>
                        </a:rPr>
                        <a:t>o</a:t>
                      </a:r>
                      <a:r>
                        <a:rPr sz="1200" spc="-5" dirty="0">
                          <a:latin typeface="Calibri"/>
                          <a:cs typeface="Calibri"/>
                          <a:hlinkClick r:id="rId3"/>
                        </a:rPr>
                        <a:t>.</a:t>
                      </a:r>
                      <a:r>
                        <a:rPr sz="1200" spc="-10" dirty="0">
                          <a:latin typeface="Calibri"/>
                          <a:cs typeface="Calibri"/>
                          <a:hlinkClick r:id="rId3"/>
                        </a:rPr>
                        <a:t>c</a:t>
                      </a:r>
                      <a:r>
                        <a:rPr sz="1200" dirty="0">
                          <a:latin typeface="Calibri"/>
                          <a:cs typeface="Calibri"/>
                          <a:hlinkClick r:id="rId3"/>
                        </a:rPr>
                        <a:t>h</a:t>
                      </a:r>
                      <a:r>
                        <a:rPr sz="1200" spc="-10" dirty="0">
                          <a:latin typeface="Calibri"/>
                          <a:cs typeface="Calibri"/>
                          <a:hlinkClick r:id="rId3"/>
                        </a:rPr>
                        <a:t>k</a:t>
                      </a:r>
                      <a:r>
                        <a:rPr sz="1200" spc="-5" dirty="0">
                          <a:latin typeface="Calibri"/>
                          <a:cs typeface="Calibri"/>
                          <a:hlinkClick r:id="rId3"/>
                        </a:rPr>
                        <a:t>@</a:t>
                      </a:r>
                      <a:r>
                        <a:rPr sz="1200" dirty="0">
                          <a:latin typeface="Calibri"/>
                          <a:cs typeface="Calibri"/>
                          <a:hlinkClick r:id="rId3"/>
                        </a:rPr>
                        <a:t>n</a:t>
                      </a:r>
                      <a:r>
                        <a:rPr sz="1200" spc="-20" dirty="0">
                          <a:latin typeface="Calibri"/>
                          <a:cs typeface="Calibri"/>
                          <a:hlinkClick r:id="rId3"/>
                        </a:rPr>
                        <a:t>c</a:t>
                      </a:r>
                      <a:r>
                        <a:rPr sz="1200" dirty="0">
                          <a:latin typeface="Calibri"/>
                          <a:cs typeface="Calibri"/>
                          <a:hlinkClick r:id="rId3"/>
                        </a:rPr>
                        <a:t>o</a:t>
                      </a:r>
                      <a:r>
                        <a:rPr sz="1200" spc="-5" dirty="0">
                          <a:latin typeface="Calibri"/>
                          <a:cs typeface="Calibri"/>
                          <a:hlinkClick r:id="rId3"/>
                        </a:rPr>
                        <a:t>s.</a:t>
                      </a:r>
                      <a:r>
                        <a:rPr sz="1200" dirty="0">
                          <a:latin typeface="Calibri"/>
                          <a:cs typeface="Calibri"/>
                          <a:hlinkClick r:id="rId3"/>
                        </a:rPr>
                        <a:t>nec.</a:t>
                      </a:r>
                      <a:r>
                        <a:rPr sz="1200" spc="-25" dirty="0">
                          <a:latin typeface="Calibri"/>
                          <a:cs typeface="Calibri"/>
                          <a:hlinkClick r:id="rId3"/>
                        </a:rPr>
                        <a:t>c</a:t>
                      </a:r>
                      <a:r>
                        <a:rPr sz="1200" dirty="0">
                          <a:latin typeface="Calibri"/>
                          <a:cs typeface="Calibri"/>
                          <a:hlinkClick r:id="rId3"/>
                        </a:rPr>
                        <a:t>o</a:t>
                      </a:r>
                      <a:r>
                        <a:rPr sz="1200" spc="-5" dirty="0">
                          <a:latin typeface="Calibri"/>
                          <a:cs typeface="Calibri"/>
                          <a:hlinkClick r:id="rId3"/>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74319">
                <a:tc>
                  <a:txBody>
                    <a:bodyPr/>
                    <a:lstStyle/>
                    <a:p>
                      <a:pPr marL="84455">
                        <a:lnSpc>
                          <a:spcPct val="100000"/>
                        </a:lnSpc>
                      </a:pPr>
                      <a:r>
                        <a:rPr sz="1200" spc="-25" dirty="0">
                          <a:latin typeface="Calibri"/>
                          <a:cs typeface="Calibri"/>
                        </a:rPr>
                        <a:t>K</a:t>
                      </a:r>
                      <a:r>
                        <a:rPr sz="1200" dirty="0">
                          <a:latin typeface="Calibri"/>
                          <a:cs typeface="Calibri"/>
                        </a:rPr>
                        <a:t>ob</a:t>
                      </a:r>
                      <a:r>
                        <a:rPr sz="1200" spc="-25" dirty="0">
                          <a:latin typeface="Calibri"/>
                          <a:cs typeface="Calibri"/>
                        </a:rPr>
                        <a:t>a</a:t>
                      </a:r>
                      <a:r>
                        <a:rPr sz="1200" spc="-20" dirty="0">
                          <a:latin typeface="Calibri"/>
                          <a:cs typeface="Calibri"/>
                        </a:rPr>
                        <a:t>y</a:t>
                      </a:r>
                      <a:r>
                        <a:rPr sz="1200" dirty="0">
                          <a:latin typeface="Calibri"/>
                          <a:cs typeface="Calibri"/>
                        </a:rPr>
                        <a:t>ashi,</a:t>
                      </a:r>
                      <a:r>
                        <a:rPr sz="1200" spc="-20" dirty="0">
                          <a:latin typeface="Calibri"/>
                          <a:cs typeface="Calibri"/>
                        </a:rPr>
                        <a:t> </a:t>
                      </a:r>
                      <a:r>
                        <a:rPr sz="1200" spc="-85" dirty="0">
                          <a:latin typeface="Calibri"/>
                          <a:cs typeface="Calibri"/>
                        </a:rPr>
                        <a:t>T</a:t>
                      </a:r>
                      <a:r>
                        <a:rPr sz="1200" spc="-5" dirty="0">
                          <a:latin typeface="Calibri"/>
                          <a:cs typeface="Calibri"/>
                        </a:rPr>
                        <a:t>s</a:t>
                      </a:r>
                      <a:r>
                        <a:rPr sz="1200" dirty="0">
                          <a:latin typeface="Calibri"/>
                          <a:cs typeface="Calibri"/>
                        </a:rPr>
                        <a:t>u</a:t>
                      </a:r>
                      <a:r>
                        <a:rPr sz="1200" spc="-30" dirty="0">
                          <a:latin typeface="Calibri"/>
                          <a:cs typeface="Calibri"/>
                        </a:rPr>
                        <a:t>k</a:t>
                      </a:r>
                      <a:r>
                        <a:rPr sz="1200" dirty="0">
                          <a:latin typeface="Calibri"/>
                          <a:cs typeface="Calibri"/>
                        </a:rPr>
                        <a:t>asa</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0" dirty="0">
                          <a:latin typeface="Calibri"/>
                          <a:cs typeface="Calibri"/>
                        </a:rPr>
                        <a:t>E</a:t>
                      </a:r>
                      <a:r>
                        <a:rPr sz="1200" dirty="0">
                          <a:latin typeface="Calibri"/>
                          <a:cs typeface="Calibri"/>
                        </a:rPr>
                        <a:t>C</a:t>
                      </a:r>
                      <a:r>
                        <a:rPr sz="1200" spc="-15"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o</a:t>
                      </a:r>
                      <a:r>
                        <a:rPr sz="1200" spc="-25" dirty="0">
                          <a:latin typeface="Calibri"/>
                          <a:cs typeface="Calibri"/>
                        </a:rPr>
                        <a:t>r</a:t>
                      </a:r>
                      <a:r>
                        <a:rPr sz="1200" spc="-15" dirty="0">
                          <a:latin typeface="Calibri"/>
                          <a:cs typeface="Calibri"/>
                        </a:rPr>
                        <a:t>a</a:t>
                      </a:r>
                      <a:r>
                        <a:rPr sz="1200" dirty="0">
                          <a:latin typeface="Calibri"/>
                          <a:cs typeface="Calibri"/>
                        </a:rPr>
                        <a:t>tion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5" dirty="0">
                          <a:latin typeface="Calibri"/>
                          <a:cs typeface="Calibri"/>
                          <a:hlinkClick r:id="rId4"/>
                        </a:rPr>
                        <a:t>t</a:t>
                      </a:r>
                      <a:r>
                        <a:rPr sz="1200" dirty="0">
                          <a:latin typeface="Calibri"/>
                          <a:cs typeface="Calibri"/>
                          <a:hlinkClick r:id="rId4"/>
                        </a:rPr>
                        <a:t>-</a:t>
                      </a:r>
                      <a:r>
                        <a:rPr sz="1200" spc="-45" dirty="0">
                          <a:latin typeface="Calibri"/>
                          <a:cs typeface="Calibri"/>
                          <a:hlinkClick r:id="rId4"/>
                        </a:rPr>
                        <a:t>k</a:t>
                      </a:r>
                      <a:r>
                        <a:rPr sz="1200" dirty="0">
                          <a:latin typeface="Calibri"/>
                          <a:cs typeface="Calibri"/>
                          <a:hlinkClick r:id="rId4"/>
                        </a:rPr>
                        <a:t>ob</a:t>
                      </a:r>
                      <a:r>
                        <a:rPr sz="1200" spc="-25" dirty="0">
                          <a:latin typeface="Calibri"/>
                          <a:cs typeface="Calibri"/>
                          <a:hlinkClick r:id="rId4"/>
                        </a:rPr>
                        <a:t>a</a:t>
                      </a:r>
                      <a:r>
                        <a:rPr sz="1200" spc="-20" dirty="0">
                          <a:latin typeface="Calibri"/>
                          <a:cs typeface="Calibri"/>
                          <a:hlinkClick r:id="rId4"/>
                        </a:rPr>
                        <a:t>y</a:t>
                      </a:r>
                      <a:r>
                        <a:rPr sz="1200" dirty="0">
                          <a:latin typeface="Calibri"/>
                          <a:cs typeface="Calibri"/>
                          <a:hlinkClick r:id="rId4"/>
                        </a:rPr>
                        <a:t>ashi</a:t>
                      </a:r>
                      <a:r>
                        <a:rPr sz="1200" spc="-5" dirty="0">
                          <a:latin typeface="Calibri"/>
                          <a:cs typeface="Calibri"/>
                          <a:hlinkClick r:id="rId4"/>
                        </a:rPr>
                        <a:t>@</a:t>
                      </a:r>
                      <a:r>
                        <a:rPr sz="1200" spc="-20" dirty="0">
                          <a:latin typeface="Calibri"/>
                          <a:cs typeface="Calibri"/>
                          <a:hlinkClick r:id="rId4"/>
                        </a:rPr>
                        <a:t>f</a:t>
                      </a:r>
                      <a:r>
                        <a:rPr sz="1200" dirty="0">
                          <a:latin typeface="Calibri"/>
                          <a:cs typeface="Calibri"/>
                          <a:hlinkClick r:id="rId4"/>
                        </a:rPr>
                        <a:t>a.j</a:t>
                      </a:r>
                      <a:r>
                        <a:rPr sz="1200" spc="-10" dirty="0">
                          <a:latin typeface="Calibri"/>
                          <a:cs typeface="Calibri"/>
                          <a:hlinkClick r:id="rId4"/>
                        </a:rPr>
                        <a:t>p</a:t>
                      </a:r>
                      <a:r>
                        <a:rPr sz="1200" spc="-5" dirty="0">
                          <a:latin typeface="Calibri"/>
                          <a:cs typeface="Calibri"/>
                          <a:hlinkClick r:id="rId4"/>
                        </a:rPr>
                        <a:t>.</a:t>
                      </a:r>
                      <a:r>
                        <a:rPr sz="1200" spc="-10" dirty="0">
                          <a:latin typeface="Calibri"/>
                          <a:cs typeface="Calibri"/>
                          <a:hlinkClick r:id="rId4"/>
                        </a:rPr>
                        <a:t>n</a:t>
                      </a:r>
                      <a:r>
                        <a:rPr sz="1200" dirty="0">
                          <a:latin typeface="Calibri"/>
                          <a:cs typeface="Calibri"/>
                          <a:hlinkClick r:id="rId4"/>
                        </a:rPr>
                        <a:t>ec.</a:t>
                      </a:r>
                      <a:r>
                        <a:rPr sz="1200" spc="-25" dirty="0">
                          <a:latin typeface="Calibri"/>
                          <a:cs typeface="Calibri"/>
                          <a:hlinkClick r:id="rId4"/>
                        </a:rPr>
                        <a:t>c</a:t>
                      </a:r>
                      <a:r>
                        <a:rPr sz="1200" dirty="0">
                          <a:latin typeface="Calibri"/>
                          <a:cs typeface="Calibri"/>
                          <a:hlinkClick r:id="rId4"/>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74320">
                <a:tc>
                  <a:txBody>
                    <a:bodyPr/>
                    <a:lstStyle/>
                    <a:p>
                      <a:pPr marL="84455">
                        <a:lnSpc>
                          <a:spcPct val="100000"/>
                        </a:lnSpc>
                      </a:pPr>
                      <a:r>
                        <a:rPr sz="1200" dirty="0">
                          <a:latin typeface="Calibri"/>
                          <a:cs typeface="Calibri"/>
                        </a:rPr>
                        <a:t>Mar</a:t>
                      </a:r>
                      <a:r>
                        <a:rPr sz="1200" spc="5" dirty="0">
                          <a:latin typeface="Calibri"/>
                          <a:cs typeface="Calibri"/>
                        </a:rPr>
                        <a:t>u</a:t>
                      </a:r>
                      <a:r>
                        <a:rPr sz="1200" dirty="0">
                          <a:latin typeface="Calibri"/>
                          <a:cs typeface="Calibri"/>
                        </a:rPr>
                        <a:t>has</a:t>
                      </a:r>
                      <a:r>
                        <a:rPr sz="1200" spc="-10" dirty="0">
                          <a:latin typeface="Calibri"/>
                          <a:cs typeface="Calibri"/>
                        </a:rPr>
                        <a:t>h</a:t>
                      </a:r>
                      <a:r>
                        <a:rPr sz="1200" spc="5" dirty="0">
                          <a:latin typeface="Calibri"/>
                          <a:cs typeface="Calibri"/>
                        </a:rPr>
                        <a:t>i</a:t>
                      </a:r>
                      <a:r>
                        <a:rPr sz="1200" dirty="0">
                          <a:latin typeface="Calibri"/>
                          <a:cs typeface="Calibri"/>
                        </a:rPr>
                        <a:t>,</a:t>
                      </a:r>
                      <a:r>
                        <a:rPr sz="1200" spc="-35" dirty="0">
                          <a:latin typeface="Calibri"/>
                          <a:cs typeface="Calibri"/>
                        </a:rPr>
                        <a:t> </a:t>
                      </a:r>
                      <a:r>
                        <a:rPr sz="1200" spc="-25" dirty="0">
                          <a:latin typeface="Calibri"/>
                          <a:cs typeface="Calibri"/>
                        </a:rPr>
                        <a:t>K</a:t>
                      </a:r>
                      <a:r>
                        <a:rPr sz="1200" dirty="0">
                          <a:latin typeface="Calibri"/>
                          <a:cs typeface="Calibri"/>
                        </a:rPr>
                        <a:t>e</a:t>
                      </a:r>
                      <a:r>
                        <a:rPr sz="1200" spc="5" dirty="0">
                          <a:latin typeface="Calibri"/>
                          <a:cs typeface="Calibri"/>
                        </a:rPr>
                        <a:t>n</a:t>
                      </a:r>
                      <a:r>
                        <a:rPr sz="1200" dirty="0">
                          <a:latin typeface="Calibri"/>
                          <a:cs typeface="Calibri"/>
                        </a:rPr>
                        <a:t>i</a:t>
                      </a:r>
                      <a:r>
                        <a:rPr sz="1200" spc="-5" dirty="0">
                          <a:latin typeface="Calibri"/>
                          <a:cs typeface="Calibri"/>
                        </a:rPr>
                        <a:t>c</a:t>
                      </a:r>
                      <a:r>
                        <a:rPr sz="1200" dirty="0">
                          <a:latin typeface="Calibri"/>
                          <a:cs typeface="Calibri"/>
                        </a:rPr>
                        <a:t>hi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0" dirty="0">
                          <a:latin typeface="Calibri"/>
                          <a:cs typeface="Calibri"/>
                        </a:rPr>
                        <a:t>E</a:t>
                      </a:r>
                      <a:r>
                        <a:rPr sz="1200" dirty="0">
                          <a:latin typeface="Calibri"/>
                          <a:cs typeface="Calibri"/>
                        </a:rPr>
                        <a:t>C</a:t>
                      </a:r>
                      <a:r>
                        <a:rPr sz="1200" spc="-15"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o</a:t>
                      </a:r>
                      <a:r>
                        <a:rPr sz="1200" spc="-25" dirty="0">
                          <a:latin typeface="Calibri"/>
                          <a:cs typeface="Calibri"/>
                        </a:rPr>
                        <a:t>r</a:t>
                      </a:r>
                      <a:r>
                        <a:rPr sz="1200" spc="-15" dirty="0">
                          <a:latin typeface="Calibri"/>
                          <a:cs typeface="Calibri"/>
                        </a:rPr>
                        <a:t>a</a:t>
                      </a:r>
                      <a:r>
                        <a:rPr sz="1200" dirty="0">
                          <a:latin typeface="Calibri"/>
                          <a:cs typeface="Calibri"/>
                        </a:rPr>
                        <a:t>tion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10" dirty="0">
                          <a:latin typeface="Calibri"/>
                          <a:cs typeface="Calibri"/>
                          <a:hlinkClick r:id="rId5"/>
                        </a:rPr>
                        <a:t>k</a:t>
                      </a:r>
                      <a:r>
                        <a:rPr sz="1200" dirty="0">
                          <a:latin typeface="Calibri"/>
                          <a:cs typeface="Calibri"/>
                          <a:hlinkClick r:id="rId5"/>
                        </a:rPr>
                        <a:t>-maruhashi</a:t>
                      </a:r>
                      <a:r>
                        <a:rPr sz="1200" spc="-5" dirty="0">
                          <a:latin typeface="Calibri"/>
                          <a:cs typeface="Calibri"/>
                          <a:hlinkClick r:id="rId5"/>
                        </a:rPr>
                        <a:t>@</a:t>
                      </a:r>
                      <a:r>
                        <a:rPr sz="1200" dirty="0">
                          <a:latin typeface="Calibri"/>
                          <a:cs typeface="Calibri"/>
                          <a:hlinkClick r:id="rId5"/>
                        </a:rPr>
                        <a:t>bl.j</a:t>
                      </a:r>
                      <a:r>
                        <a:rPr sz="1200" spc="-10" dirty="0">
                          <a:latin typeface="Calibri"/>
                          <a:cs typeface="Calibri"/>
                          <a:hlinkClick r:id="rId5"/>
                        </a:rPr>
                        <a:t>p</a:t>
                      </a:r>
                      <a:r>
                        <a:rPr sz="1200" spc="-5" dirty="0">
                          <a:latin typeface="Calibri"/>
                          <a:cs typeface="Calibri"/>
                          <a:hlinkClick r:id="rId5"/>
                        </a:rPr>
                        <a:t>.</a:t>
                      </a:r>
                      <a:r>
                        <a:rPr sz="1200" spc="-10" dirty="0">
                          <a:latin typeface="Calibri"/>
                          <a:cs typeface="Calibri"/>
                          <a:hlinkClick r:id="rId5"/>
                        </a:rPr>
                        <a:t>n</a:t>
                      </a:r>
                      <a:r>
                        <a:rPr sz="1200" dirty="0">
                          <a:latin typeface="Calibri"/>
                          <a:cs typeface="Calibri"/>
                          <a:hlinkClick r:id="rId5"/>
                        </a:rPr>
                        <a:t>ec.</a:t>
                      </a:r>
                      <a:r>
                        <a:rPr sz="1200" spc="-25" dirty="0">
                          <a:latin typeface="Calibri"/>
                          <a:cs typeface="Calibri"/>
                          <a:hlinkClick r:id="rId5"/>
                        </a:rPr>
                        <a:t>c</a:t>
                      </a:r>
                      <a:r>
                        <a:rPr sz="1200" dirty="0">
                          <a:latin typeface="Calibri"/>
                          <a:cs typeface="Calibri"/>
                          <a:hlinkClick r:id="rId5"/>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74320">
                <a:tc>
                  <a:txBody>
                    <a:bodyPr/>
                    <a:lstStyle/>
                    <a:p>
                      <a:pPr marL="84455">
                        <a:lnSpc>
                          <a:spcPct val="100000"/>
                        </a:lnSpc>
                      </a:pPr>
                      <a:r>
                        <a:rPr sz="1200" dirty="0">
                          <a:latin typeface="Calibri"/>
                          <a:cs typeface="Calibri"/>
                        </a:rPr>
                        <a:t>Na</a:t>
                      </a:r>
                      <a:r>
                        <a:rPr sz="1200" spc="-30" dirty="0">
                          <a:latin typeface="Calibri"/>
                          <a:cs typeface="Calibri"/>
                        </a:rPr>
                        <a:t>k</a:t>
                      </a:r>
                      <a:r>
                        <a:rPr sz="1200" dirty="0">
                          <a:latin typeface="Calibri"/>
                          <a:cs typeface="Calibri"/>
                        </a:rPr>
                        <a:t>ajima,</a:t>
                      </a:r>
                      <a:r>
                        <a:rPr sz="1200" spc="5" dirty="0">
                          <a:latin typeface="Calibri"/>
                          <a:cs typeface="Calibri"/>
                        </a:rPr>
                        <a:t> </a:t>
                      </a:r>
                      <a:r>
                        <a:rPr sz="1200" spc="-95" dirty="0">
                          <a:latin typeface="Calibri"/>
                          <a:cs typeface="Calibri"/>
                        </a:rPr>
                        <a:t>T</a:t>
                      </a:r>
                      <a:r>
                        <a:rPr sz="1200" dirty="0">
                          <a:latin typeface="Calibri"/>
                          <a:cs typeface="Calibri"/>
                        </a:rPr>
                        <a:t>a</a:t>
                      </a:r>
                      <a:r>
                        <a:rPr sz="1200" spc="-45" dirty="0">
                          <a:latin typeface="Calibri"/>
                          <a:cs typeface="Calibri"/>
                        </a:rPr>
                        <a:t>k</a:t>
                      </a:r>
                      <a:r>
                        <a:rPr sz="1200" spc="-10" dirty="0">
                          <a:latin typeface="Calibri"/>
                          <a:cs typeface="Calibri"/>
                        </a:rPr>
                        <a:t>et</a:t>
                      </a:r>
                      <a:r>
                        <a:rPr sz="1200" dirty="0">
                          <a:latin typeface="Calibri"/>
                          <a:cs typeface="Calibri"/>
                        </a:rPr>
                        <a:t>o</a:t>
                      </a:r>
                      <a:r>
                        <a:rPr sz="1200" spc="-5" dirty="0">
                          <a:latin typeface="Calibri"/>
                          <a:cs typeface="Calibri"/>
                        </a:rPr>
                        <a:t>s</a:t>
                      </a:r>
                      <a:r>
                        <a:rPr sz="1200" dirty="0">
                          <a:latin typeface="Calibri"/>
                          <a:cs typeface="Calibri"/>
                        </a:rPr>
                        <a:t>hi</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0" dirty="0">
                          <a:latin typeface="Calibri"/>
                          <a:cs typeface="Calibri"/>
                        </a:rPr>
                        <a:t>E</a:t>
                      </a:r>
                      <a:r>
                        <a:rPr sz="1200" dirty="0">
                          <a:latin typeface="Calibri"/>
                          <a:cs typeface="Calibri"/>
                        </a:rPr>
                        <a:t>C</a:t>
                      </a:r>
                      <a:r>
                        <a:rPr sz="1200" spc="-15"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o</a:t>
                      </a:r>
                      <a:r>
                        <a:rPr sz="1200" spc="-25" dirty="0">
                          <a:latin typeface="Calibri"/>
                          <a:cs typeface="Calibri"/>
                        </a:rPr>
                        <a:t>r</a:t>
                      </a:r>
                      <a:r>
                        <a:rPr sz="1200" spc="-15" dirty="0">
                          <a:latin typeface="Calibri"/>
                          <a:cs typeface="Calibri"/>
                        </a:rPr>
                        <a:t>a</a:t>
                      </a:r>
                      <a:r>
                        <a:rPr sz="1200" dirty="0">
                          <a:latin typeface="Calibri"/>
                          <a:cs typeface="Calibri"/>
                        </a:rPr>
                        <a:t>tion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6"/>
                        </a:rPr>
                        <a:t>na</a:t>
                      </a:r>
                      <a:r>
                        <a:rPr sz="1200" spc="-30" dirty="0">
                          <a:latin typeface="Calibri"/>
                          <a:cs typeface="Calibri"/>
                          <a:hlinkClick r:id="rId6"/>
                        </a:rPr>
                        <a:t>k</a:t>
                      </a:r>
                      <a:r>
                        <a:rPr sz="1200" dirty="0">
                          <a:latin typeface="Calibri"/>
                          <a:cs typeface="Calibri"/>
                          <a:hlinkClick r:id="rId6"/>
                        </a:rPr>
                        <a:t>ajima</a:t>
                      </a:r>
                      <a:r>
                        <a:rPr sz="1200" spc="-5" dirty="0">
                          <a:latin typeface="Calibri"/>
                          <a:cs typeface="Calibri"/>
                          <a:hlinkClick r:id="rId6"/>
                        </a:rPr>
                        <a:t>@c</a:t>
                      </a:r>
                      <a:r>
                        <a:rPr sz="1200" dirty="0">
                          <a:latin typeface="Calibri"/>
                          <a:cs typeface="Calibri"/>
                          <a:hlinkClick r:id="rId6"/>
                        </a:rPr>
                        <a:t>p</a:t>
                      </a:r>
                      <a:r>
                        <a:rPr sz="1200" spc="-5" dirty="0">
                          <a:latin typeface="Calibri"/>
                          <a:cs typeface="Calibri"/>
                          <a:hlinkClick r:id="rId6"/>
                        </a:rPr>
                        <a:t>.j</a:t>
                      </a:r>
                      <a:r>
                        <a:rPr sz="1200" dirty="0">
                          <a:latin typeface="Calibri"/>
                          <a:cs typeface="Calibri"/>
                          <a:hlinkClick r:id="rId6"/>
                        </a:rPr>
                        <a:t>p</a:t>
                      </a:r>
                      <a:r>
                        <a:rPr sz="1200" spc="-5" dirty="0">
                          <a:latin typeface="Calibri"/>
                          <a:cs typeface="Calibri"/>
                          <a:hlinkClick r:id="rId6"/>
                        </a:rPr>
                        <a:t>.</a:t>
                      </a:r>
                      <a:r>
                        <a:rPr sz="1200" dirty="0">
                          <a:latin typeface="Calibri"/>
                          <a:cs typeface="Calibri"/>
                          <a:hlinkClick r:id="rId6"/>
                        </a:rPr>
                        <a:t>nec.</a:t>
                      </a:r>
                      <a:r>
                        <a:rPr sz="1200" spc="-25" dirty="0">
                          <a:latin typeface="Calibri"/>
                          <a:cs typeface="Calibri"/>
                          <a:hlinkClick r:id="rId6"/>
                        </a:rPr>
                        <a:t>c</a:t>
                      </a:r>
                      <a:r>
                        <a:rPr sz="1200" dirty="0">
                          <a:latin typeface="Calibri"/>
                          <a:cs typeface="Calibri"/>
                          <a:hlinkClick r:id="rId6"/>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74319">
                <a:tc>
                  <a:txBody>
                    <a:bodyPr/>
                    <a:lstStyle/>
                    <a:p>
                      <a:pPr marL="84455">
                        <a:lnSpc>
                          <a:spcPct val="100000"/>
                        </a:lnSpc>
                      </a:pPr>
                      <a:r>
                        <a:rPr sz="1200" spc="-5" dirty="0">
                          <a:latin typeface="Calibri"/>
                          <a:cs typeface="Calibri"/>
                        </a:rPr>
                        <a:t>O</a:t>
                      </a:r>
                      <a:r>
                        <a:rPr sz="1200" spc="-35" dirty="0">
                          <a:latin typeface="Calibri"/>
                          <a:cs typeface="Calibri"/>
                        </a:rPr>
                        <a:t>k</a:t>
                      </a:r>
                      <a:r>
                        <a:rPr sz="1200" spc="-25" dirty="0">
                          <a:latin typeface="Calibri"/>
                          <a:cs typeface="Calibri"/>
                        </a:rPr>
                        <a:t>a</a:t>
                      </a:r>
                      <a:r>
                        <a:rPr sz="1200" spc="-20" dirty="0">
                          <a:latin typeface="Calibri"/>
                          <a:cs typeface="Calibri"/>
                        </a:rPr>
                        <a:t>y</a:t>
                      </a:r>
                      <a:r>
                        <a:rPr sz="1200" dirty="0">
                          <a:latin typeface="Calibri"/>
                          <a:cs typeface="Calibri"/>
                        </a:rPr>
                        <a:t>ama,</a:t>
                      </a:r>
                      <a:r>
                        <a:rPr sz="1200" spc="20" dirty="0">
                          <a:latin typeface="Calibri"/>
                          <a:cs typeface="Calibri"/>
                        </a:rPr>
                        <a:t> </a:t>
                      </a:r>
                      <a:r>
                        <a:rPr sz="1200" spc="-85" dirty="0">
                          <a:latin typeface="Calibri"/>
                          <a:cs typeface="Calibri"/>
                        </a:rPr>
                        <a:t>Y</a:t>
                      </a:r>
                      <a:r>
                        <a:rPr sz="1200" dirty="0">
                          <a:latin typeface="Calibri"/>
                          <a:cs typeface="Calibri"/>
                        </a:rPr>
                        <a:t>o</a:t>
                      </a:r>
                      <a:r>
                        <a:rPr sz="1200" spc="-5" dirty="0">
                          <a:latin typeface="Calibri"/>
                          <a:cs typeface="Calibri"/>
                        </a:rPr>
                        <a:t>s</a:t>
                      </a:r>
                      <a:r>
                        <a:rPr sz="1200" dirty="0">
                          <a:latin typeface="Calibri"/>
                          <a:cs typeface="Calibri"/>
                        </a:rPr>
                        <a:t>himi</a:t>
                      </a:r>
                      <a:r>
                        <a:rPr sz="1200" spc="5" dirty="0">
                          <a:latin typeface="Calibri"/>
                          <a:cs typeface="Calibri"/>
                        </a:rPr>
                        <a:t>t</a:t>
                      </a:r>
                      <a:r>
                        <a:rPr sz="1200" spc="-5" dirty="0">
                          <a:latin typeface="Calibri"/>
                          <a:cs typeface="Calibri"/>
                        </a:rPr>
                        <a:t>su</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0" dirty="0">
                          <a:latin typeface="Calibri"/>
                          <a:cs typeface="Calibri"/>
                        </a:rPr>
                        <a:t>E</a:t>
                      </a:r>
                      <a:r>
                        <a:rPr sz="1200" dirty="0">
                          <a:latin typeface="Calibri"/>
                          <a:cs typeface="Calibri"/>
                        </a:rPr>
                        <a:t>C</a:t>
                      </a:r>
                      <a:r>
                        <a:rPr sz="1200" spc="-15"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o</a:t>
                      </a:r>
                      <a:r>
                        <a:rPr sz="1200" spc="-25" dirty="0">
                          <a:latin typeface="Calibri"/>
                          <a:cs typeface="Calibri"/>
                        </a:rPr>
                        <a:t>r</a:t>
                      </a:r>
                      <a:r>
                        <a:rPr sz="1200" spc="-15" dirty="0">
                          <a:latin typeface="Calibri"/>
                          <a:cs typeface="Calibri"/>
                        </a:rPr>
                        <a:t>a</a:t>
                      </a:r>
                      <a:r>
                        <a:rPr sz="1200" dirty="0">
                          <a:latin typeface="Calibri"/>
                          <a:cs typeface="Calibri"/>
                        </a:rPr>
                        <a:t>tion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5" dirty="0">
                          <a:latin typeface="Calibri"/>
                          <a:cs typeface="Calibri"/>
                          <a:hlinkClick r:id="rId7"/>
                        </a:rPr>
                        <a:t>y</a:t>
                      </a:r>
                      <a:r>
                        <a:rPr sz="1200" dirty="0">
                          <a:latin typeface="Calibri"/>
                          <a:cs typeface="Calibri"/>
                          <a:hlinkClick r:id="rId7"/>
                        </a:rPr>
                        <a:t>-o</a:t>
                      </a:r>
                      <a:r>
                        <a:rPr sz="1200" spc="-30" dirty="0">
                          <a:latin typeface="Calibri"/>
                          <a:cs typeface="Calibri"/>
                          <a:hlinkClick r:id="rId7"/>
                        </a:rPr>
                        <a:t>k</a:t>
                      </a:r>
                      <a:r>
                        <a:rPr sz="1200" spc="-25" dirty="0">
                          <a:latin typeface="Calibri"/>
                          <a:cs typeface="Calibri"/>
                          <a:hlinkClick r:id="rId7"/>
                        </a:rPr>
                        <a:t>a</a:t>
                      </a:r>
                      <a:r>
                        <a:rPr sz="1200" spc="-20" dirty="0">
                          <a:latin typeface="Calibri"/>
                          <a:cs typeface="Calibri"/>
                          <a:hlinkClick r:id="rId7"/>
                        </a:rPr>
                        <a:t>y</a:t>
                      </a:r>
                      <a:r>
                        <a:rPr sz="1200" dirty="0">
                          <a:latin typeface="Calibri"/>
                          <a:cs typeface="Calibri"/>
                          <a:hlinkClick r:id="rId7"/>
                        </a:rPr>
                        <a:t>ama</a:t>
                      </a:r>
                      <a:r>
                        <a:rPr sz="1200" spc="-5" dirty="0">
                          <a:latin typeface="Calibri"/>
                          <a:cs typeface="Calibri"/>
                          <a:hlinkClick r:id="rId7"/>
                        </a:rPr>
                        <a:t>@</a:t>
                      </a:r>
                      <a:r>
                        <a:rPr sz="1200" dirty="0">
                          <a:latin typeface="Calibri"/>
                          <a:cs typeface="Calibri"/>
                          <a:hlinkClick r:id="rId7"/>
                        </a:rPr>
                        <a:t>bl.jp</a:t>
                      </a:r>
                      <a:r>
                        <a:rPr sz="1200" spc="-5" dirty="0">
                          <a:latin typeface="Calibri"/>
                          <a:cs typeface="Calibri"/>
                          <a:hlinkClick r:id="rId7"/>
                        </a:rPr>
                        <a:t>.</a:t>
                      </a:r>
                      <a:r>
                        <a:rPr sz="1200" dirty="0">
                          <a:latin typeface="Calibri"/>
                          <a:cs typeface="Calibri"/>
                          <a:hlinkClick r:id="rId7"/>
                        </a:rPr>
                        <a:t>nec.</a:t>
                      </a:r>
                      <a:r>
                        <a:rPr sz="1200" spc="-25" dirty="0">
                          <a:latin typeface="Calibri"/>
                          <a:cs typeface="Calibri"/>
                          <a:hlinkClick r:id="rId7"/>
                        </a:rPr>
                        <a:t>c</a:t>
                      </a:r>
                      <a:r>
                        <a:rPr sz="1200" dirty="0">
                          <a:latin typeface="Calibri"/>
                          <a:cs typeface="Calibri"/>
                          <a:hlinkClick r:id="rId7"/>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74320">
                <a:tc>
                  <a:txBody>
                    <a:bodyPr/>
                    <a:lstStyle/>
                    <a:p>
                      <a:pPr marL="84455">
                        <a:lnSpc>
                          <a:spcPct val="100000"/>
                        </a:lnSpc>
                      </a:pPr>
                      <a:r>
                        <a:rPr sz="1200" spc="-85" dirty="0">
                          <a:latin typeface="Calibri"/>
                          <a:cs typeface="Calibri"/>
                        </a:rPr>
                        <a:t>T</a:t>
                      </a:r>
                      <a:r>
                        <a:rPr sz="1200" spc="-5" dirty="0">
                          <a:latin typeface="Calibri"/>
                          <a:cs typeface="Calibri"/>
                        </a:rPr>
                        <a:t>s</a:t>
                      </a:r>
                      <a:r>
                        <a:rPr sz="1200" dirty="0">
                          <a:latin typeface="Calibri"/>
                          <a:cs typeface="Calibri"/>
                        </a:rPr>
                        <a:t>u</a:t>
                      </a:r>
                      <a:r>
                        <a:rPr sz="1200" spc="-5" dirty="0">
                          <a:latin typeface="Calibri"/>
                          <a:cs typeface="Calibri"/>
                        </a:rPr>
                        <a:t>ji</a:t>
                      </a:r>
                      <a:r>
                        <a:rPr sz="1200" dirty="0">
                          <a:latin typeface="Calibri"/>
                          <a:cs typeface="Calibri"/>
                        </a:rPr>
                        <a:t>,</a:t>
                      </a:r>
                      <a:r>
                        <a:rPr sz="1200" spc="-5" dirty="0">
                          <a:latin typeface="Calibri"/>
                          <a:cs typeface="Calibri"/>
                        </a:rPr>
                        <a:t> </a:t>
                      </a:r>
                      <a:r>
                        <a:rPr sz="1200" dirty="0">
                          <a:latin typeface="Calibri"/>
                          <a:cs typeface="Calibri"/>
                        </a:rPr>
                        <a:t>A</a:t>
                      </a:r>
                      <a:r>
                        <a:rPr sz="1200" spc="-5" dirty="0">
                          <a:latin typeface="Calibri"/>
                          <a:cs typeface="Calibri"/>
                        </a:rPr>
                        <a:t>k</a:t>
                      </a:r>
                      <a:r>
                        <a:rPr sz="1200" dirty="0">
                          <a:latin typeface="Calibri"/>
                          <a:cs typeface="Calibri"/>
                        </a:rPr>
                        <a:t>i</a:t>
                      </a:r>
                      <a:r>
                        <a:rPr sz="1200" spc="-25" dirty="0">
                          <a:latin typeface="Calibri"/>
                          <a:cs typeface="Calibri"/>
                        </a:rPr>
                        <a:t>r</a:t>
                      </a:r>
                      <a:r>
                        <a:rPr sz="1200" dirty="0">
                          <a:latin typeface="Calibri"/>
                          <a:cs typeface="Calibri"/>
                        </a:rPr>
                        <a:t>a</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dirty="0">
                          <a:latin typeface="Calibri"/>
                          <a:cs typeface="Calibri"/>
                        </a:rPr>
                        <a:t>N</a:t>
                      </a:r>
                      <a:r>
                        <a:rPr sz="1200" spc="-10" dirty="0">
                          <a:latin typeface="Calibri"/>
                          <a:cs typeface="Calibri"/>
                        </a:rPr>
                        <a:t>E</a:t>
                      </a:r>
                      <a:r>
                        <a:rPr sz="1200" dirty="0">
                          <a:latin typeface="Calibri"/>
                          <a:cs typeface="Calibri"/>
                        </a:rPr>
                        <a:t>C</a:t>
                      </a:r>
                      <a:r>
                        <a:rPr sz="1200" spc="-15"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o</a:t>
                      </a:r>
                      <a:r>
                        <a:rPr sz="1200" spc="-25" dirty="0">
                          <a:latin typeface="Calibri"/>
                          <a:cs typeface="Calibri"/>
                        </a:rPr>
                        <a:t>r</a:t>
                      </a:r>
                      <a:r>
                        <a:rPr sz="1200" spc="-15" dirty="0">
                          <a:latin typeface="Calibri"/>
                          <a:cs typeface="Calibri"/>
                        </a:rPr>
                        <a:t>a</a:t>
                      </a:r>
                      <a:r>
                        <a:rPr sz="1200" dirty="0">
                          <a:latin typeface="Calibri"/>
                          <a:cs typeface="Calibri"/>
                        </a:rPr>
                        <a:t>tion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8"/>
                        </a:rPr>
                        <a:t>a-t</a:t>
                      </a:r>
                      <a:r>
                        <a:rPr sz="1200" spc="-5" dirty="0">
                          <a:latin typeface="Calibri"/>
                          <a:cs typeface="Calibri"/>
                          <a:hlinkClick r:id="rId8"/>
                        </a:rPr>
                        <a:t>s</a:t>
                      </a:r>
                      <a:r>
                        <a:rPr sz="1200" dirty="0">
                          <a:latin typeface="Calibri"/>
                          <a:cs typeface="Calibri"/>
                          <a:hlinkClick r:id="rId8"/>
                        </a:rPr>
                        <a:t>u</a:t>
                      </a:r>
                      <a:r>
                        <a:rPr sz="1200" spc="-5" dirty="0">
                          <a:latin typeface="Calibri"/>
                          <a:cs typeface="Calibri"/>
                          <a:hlinkClick r:id="rId8"/>
                        </a:rPr>
                        <a:t>ji@b</a:t>
                      </a:r>
                      <a:r>
                        <a:rPr sz="1200" spc="5" dirty="0">
                          <a:latin typeface="Calibri"/>
                          <a:cs typeface="Calibri"/>
                          <a:hlinkClick r:id="rId8"/>
                        </a:rPr>
                        <a:t>q</a:t>
                      </a:r>
                      <a:r>
                        <a:rPr sz="1200" spc="-5" dirty="0">
                          <a:latin typeface="Calibri"/>
                          <a:cs typeface="Calibri"/>
                          <a:hlinkClick r:id="rId8"/>
                        </a:rPr>
                        <a:t>.j</a:t>
                      </a:r>
                      <a:r>
                        <a:rPr sz="1200" spc="-10" dirty="0">
                          <a:latin typeface="Calibri"/>
                          <a:cs typeface="Calibri"/>
                          <a:hlinkClick r:id="rId8"/>
                        </a:rPr>
                        <a:t>p</a:t>
                      </a:r>
                      <a:r>
                        <a:rPr sz="1200" spc="-5" dirty="0">
                          <a:latin typeface="Calibri"/>
                          <a:cs typeface="Calibri"/>
                          <a:hlinkClick r:id="rId8"/>
                        </a:rPr>
                        <a:t>.</a:t>
                      </a:r>
                      <a:r>
                        <a:rPr sz="1200" spc="-10" dirty="0">
                          <a:latin typeface="Calibri"/>
                          <a:cs typeface="Calibri"/>
                          <a:hlinkClick r:id="rId8"/>
                        </a:rPr>
                        <a:t>n</a:t>
                      </a:r>
                      <a:r>
                        <a:rPr sz="1200" dirty="0">
                          <a:latin typeface="Calibri"/>
                          <a:cs typeface="Calibri"/>
                          <a:hlinkClick r:id="rId8"/>
                        </a:rPr>
                        <a:t>ec.</a:t>
                      </a:r>
                      <a:r>
                        <a:rPr sz="1200" spc="-25" dirty="0">
                          <a:latin typeface="Calibri"/>
                          <a:cs typeface="Calibri"/>
                          <a:hlinkClick r:id="rId8"/>
                        </a:rPr>
                        <a:t>c</a:t>
                      </a:r>
                      <a:r>
                        <a:rPr sz="1200" dirty="0">
                          <a:latin typeface="Calibri"/>
                          <a:cs typeface="Calibri"/>
                          <a:hlinkClick r:id="rId8"/>
                        </a:rPr>
                        <a:t>om</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74319">
                <a:tc>
                  <a:txBody>
                    <a:bodyPr/>
                    <a:lstStyle/>
                    <a:p>
                      <a:pPr marL="84455">
                        <a:lnSpc>
                          <a:spcPct val="100000"/>
                        </a:lnSpc>
                      </a:pPr>
                      <a:r>
                        <a:rPr sz="1200" spc="-5" dirty="0">
                          <a:latin typeface="Calibri"/>
                          <a:cs typeface="Calibri"/>
                        </a:rPr>
                        <a:t>Sait</a:t>
                      </a:r>
                      <a:r>
                        <a:rPr sz="1200" spc="-25" dirty="0">
                          <a:latin typeface="Calibri"/>
                          <a:cs typeface="Calibri"/>
                        </a:rPr>
                        <a:t>o</a:t>
                      </a:r>
                      <a:r>
                        <a:rPr sz="1200" dirty="0">
                          <a:latin typeface="Calibri"/>
                          <a:cs typeface="Calibri"/>
                        </a:rPr>
                        <a:t>,</a:t>
                      </a:r>
                      <a:r>
                        <a:rPr sz="1200" spc="-10" dirty="0">
                          <a:latin typeface="Calibri"/>
                          <a:cs typeface="Calibri"/>
                        </a:rPr>
                        <a:t> </a:t>
                      </a:r>
                      <a:r>
                        <a:rPr sz="1200" spc="-25" dirty="0">
                          <a:latin typeface="Calibri"/>
                          <a:cs typeface="Calibri"/>
                        </a:rPr>
                        <a:t>K</a:t>
                      </a:r>
                      <a:r>
                        <a:rPr sz="1200" dirty="0">
                          <a:latin typeface="Calibri"/>
                          <a:cs typeface="Calibri"/>
                        </a:rPr>
                        <a:t>eis</a:t>
                      </a:r>
                      <a:r>
                        <a:rPr sz="1200" spc="5" dirty="0">
                          <a:latin typeface="Calibri"/>
                          <a:cs typeface="Calibri"/>
                        </a:rPr>
                        <a:t>u</a:t>
                      </a:r>
                      <a:r>
                        <a:rPr sz="1200" spc="-45" dirty="0">
                          <a:latin typeface="Calibri"/>
                          <a:cs typeface="Calibri"/>
                        </a:rPr>
                        <a:t>k</a:t>
                      </a:r>
                      <a:r>
                        <a:rPr sz="1200" dirty="0">
                          <a:latin typeface="Calibri"/>
                          <a:cs typeface="Calibri"/>
                        </a:rPr>
                        <a:t>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O</a:t>
                      </a:r>
                      <a:r>
                        <a:rPr sz="1200" dirty="0">
                          <a:latin typeface="Calibri"/>
                          <a:cs typeface="Calibri"/>
                        </a:rPr>
                        <a:t>M</a:t>
                      </a:r>
                      <a:r>
                        <a:rPr sz="1200" spc="-20" dirty="0">
                          <a:latin typeface="Calibri"/>
                          <a:cs typeface="Calibri"/>
                        </a:rPr>
                        <a:t>R</a:t>
                      </a:r>
                      <a:r>
                        <a:rPr sz="1200" spc="-5" dirty="0">
                          <a:latin typeface="Calibri"/>
                          <a:cs typeface="Calibri"/>
                        </a:rPr>
                        <a:t>O</a:t>
                      </a:r>
                      <a:r>
                        <a:rPr sz="1200" dirty="0">
                          <a:latin typeface="Calibri"/>
                          <a:cs typeface="Calibri"/>
                        </a:rPr>
                        <a:t>N</a:t>
                      </a:r>
                      <a:r>
                        <a:rPr sz="1200" spc="5"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o</a:t>
                      </a:r>
                      <a:r>
                        <a:rPr sz="1200" spc="-25" dirty="0">
                          <a:latin typeface="Calibri"/>
                          <a:cs typeface="Calibri"/>
                        </a:rPr>
                        <a:t>r</a:t>
                      </a:r>
                      <a:r>
                        <a:rPr sz="1200" spc="-15" dirty="0">
                          <a:latin typeface="Calibri"/>
                          <a:cs typeface="Calibri"/>
                        </a:rPr>
                        <a:t>a</a:t>
                      </a:r>
                      <a:r>
                        <a:rPr sz="1200" dirty="0">
                          <a:latin typeface="Calibri"/>
                          <a:cs typeface="Calibri"/>
                        </a:rPr>
                        <a:t>tion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spc="-45" dirty="0">
                          <a:latin typeface="Calibri"/>
                          <a:cs typeface="Calibri"/>
                          <a:hlinkClick r:id="rId9"/>
                        </a:rPr>
                        <a:t>k</a:t>
                      </a:r>
                      <a:r>
                        <a:rPr sz="1200" dirty="0">
                          <a:latin typeface="Calibri"/>
                          <a:cs typeface="Calibri"/>
                          <a:hlinkClick r:id="rId9"/>
                        </a:rPr>
                        <a:t>eis</a:t>
                      </a:r>
                      <a:r>
                        <a:rPr sz="1200" spc="5" dirty="0">
                          <a:latin typeface="Calibri"/>
                          <a:cs typeface="Calibri"/>
                          <a:hlinkClick r:id="rId9"/>
                        </a:rPr>
                        <a:t>u</a:t>
                      </a:r>
                      <a:r>
                        <a:rPr sz="1200" spc="-45" dirty="0">
                          <a:latin typeface="Calibri"/>
                          <a:cs typeface="Calibri"/>
                          <a:hlinkClick r:id="rId9"/>
                        </a:rPr>
                        <a:t>k</a:t>
                      </a:r>
                      <a:r>
                        <a:rPr sz="1200" dirty="0">
                          <a:latin typeface="Calibri"/>
                          <a:cs typeface="Calibri"/>
                          <a:hlinkClick r:id="rId9"/>
                        </a:rPr>
                        <a:t>e@ari.ncl.om</a:t>
                      </a:r>
                      <a:r>
                        <a:rPr sz="1200" spc="-30" dirty="0">
                          <a:latin typeface="Calibri"/>
                          <a:cs typeface="Calibri"/>
                          <a:hlinkClick r:id="rId9"/>
                        </a:rPr>
                        <a:t>r</a:t>
                      </a:r>
                      <a:r>
                        <a:rPr sz="1200" dirty="0">
                          <a:latin typeface="Calibri"/>
                          <a:cs typeface="Calibri"/>
                          <a:hlinkClick r:id="rId9"/>
                        </a:rPr>
                        <a:t>on</a:t>
                      </a:r>
                      <a:r>
                        <a:rPr sz="1200" spc="-5" dirty="0">
                          <a:latin typeface="Calibri"/>
                          <a:cs typeface="Calibri"/>
                          <a:hlinkClick r:id="rId9"/>
                        </a:rPr>
                        <a:t>.</a:t>
                      </a:r>
                      <a:r>
                        <a:rPr sz="1200" spc="-20" dirty="0">
                          <a:latin typeface="Calibri"/>
                          <a:cs typeface="Calibri"/>
                          <a:hlinkClick r:id="rId9"/>
                        </a:rPr>
                        <a:t>c</a:t>
                      </a:r>
                      <a:r>
                        <a:rPr sz="1200" dirty="0">
                          <a:latin typeface="Calibri"/>
                          <a:cs typeface="Calibri"/>
                          <a:hlinkClick r:id="rId9"/>
                        </a:rPr>
                        <a:t>o</a:t>
                      </a:r>
                      <a:r>
                        <a:rPr sz="1200" spc="-5" dirty="0">
                          <a:latin typeface="Calibri"/>
                          <a:cs typeface="Calibri"/>
                          <a:hlinkClick r:id="rId9"/>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74320">
                <a:tc>
                  <a:txBody>
                    <a:bodyPr/>
                    <a:lstStyle/>
                    <a:p>
                      <a:pPr marL="84455">
                        <a:lnSpc>
                          <a:spcPct val="100000"/>
                        </a:lnSpc>
                      </a:pPr>
                      <a:r>
                        <a:rPr sz="1200" spc="-85" dirty="0">
                          <a:latin typeface="Calibri"/>
                          <a:cs typeface="Calibri"/>
                        </a:rPr>
                        <a:t>Y</a:t>
                      </a:r>
                      <a:r>
                        <a:rPr sz="1200" dirty="0">
                          <a:latin typeface="Calibri"/>
                          <a:cs typeface="Calibri"/>
                        </a:rPr>
                        <a:t>amada,</a:t>
                      </a:r>
                      <a:r>
                        <a:rPr sz="1200" spc="-5" dirty="0">
                          <a:latin typeface="Calibri"/>
                          <a:cs typeface="Calibri"/>
                        </a:rPr>
                        <a:t> </a:t>
                      </a:r>
                      <a:r>
                        <a:rPr sz="1200" spc="-30" dirty="0">
                          <a:latin typeface="Calibri"/>
                          <a:cs typeface="Calibri"/>
                        </a:rPr>
                        <a:t>R</a:t>
                      </a:r>
                      <a:r>
                        <a:rPr sz="1200" spc="-20" dirty="0">
                          <a:latin typeface="Calibri"/>
                          <a:cs typeface="Calibri"/>
                        </a:rPr>
                        <a:t>y</a:t>
                      </a:r>
                      <a:r>
                        <a:rPr sz="1200" dirty="0">
                          <a:latin typeface="Calibri"/>
                          <a:cs typeface="Calibri"/>
                        </a:rPr>
                        <a:t>o</a:t>
                      </a:r>
                      <a:r>
                        <a:rPr sz="1200" spc="-10" dirty="0">
                          <a:latin typeface="Calibri"/>
                          <a:cs typeface="Calibri"/>
                        </a:rPr>
                        <a:t>t</a:t>
                      </a:r>
                      <a:r>
                        <a:rPr sz="1200" dirty="0">
                          <a:latin typeface="Calibri"/>
                          <a:cs typeface="Calibri"/>
                        </a:rPr>
                        <a:t>a</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O</a:t>
                      </a:r>
                      <a:r>
                        <a:rPr sz="1200" dirty="0">
                          <a:latin typeface="Calibri"/>
                          <a:cs typeface="Calibri"/>
                        </a:rPr>
                        <a:t>M</a:t>
                      </a:r>
                      <a:r>
                        <a:rPr sz="1200" spc="-20" dirty="0">
                          <a:latin typeface="Calibri"/>
                          <a:cs typeface="Calibri"/>
                        </a:rPr>
                        <a:t>R</a:t>
                      </a:r>
                      <a:r>
                        <a:rPr sz="1200" spc="-5" dirty="0">
                          <a:latin typeface="Calibri"/>
                          <a:cs typeface="Calibri"/>
                        </a:rPr>
                        <a:t>O</a:t>
                      </a:r>
                      <a:r>
                        <a:rPr sz="1200" dirty="0">
                          <a:latin typeface="Calibri"/>
                          <a:cs typeface="Calibri"/>
                        </a:rPr>
                        <a:t>N</a:t>
                      </a:r>
                      <a:r>
                        <a:rPr sz="1200" spc="5" dirty="0">
                          <a:latin typeface="Calibri"/>
                          <a:cs typeface="Calibri"/>
                        </a:rPr>
                        <a:t> </a:t>
                      </a:r>
                      <a:r>
                        <a:rPr sz="1200" spc="-5" dirty="0">
                          <a:latin typeface="Calibri"/>
                          <a:cs typeface="Calibri"/>
                        </a:rPr>
                        <a:t>Cor</a:t>
                      </a:r>
                      <a:r>
                        <a:rPr sz="1200" spc="5" dirty="0">
                          <a:latin typeface="Calibri"/>
                          <a:cs typeface="Calibri"/>
                        </a:rPr>
                        <a:t>p</a:t>
                      </a:r>
                      <a:r>
                        <a:rPr sz="1200" dirty="0">
                          <a:latin typeface="Calibri"/>
                          <a:cs typeface="Calibri"/>
                        </a:rPr>
                        <a:t>o</a:t>
                      </a:r>
                      <a:r>
                        <a:rPr sz="1200" spc="-25" dirty="0">
                          <a:latin typeface="Calibri"/>
                          <a:cs typeface="Calibri"/>
                        </a:rPr>
                        <a:t>r</a:t>
                      </a:r>
                      <a:r>
                        <a:rPr sz="1200" spc="-15" dirty="0">
                          <a:latin typeface="Calibri"/>
                          <a:cs typeface="Calibri"/>
                        </a:rPr>
                        <a:t>a</a:t>
                      </a:r>
                      <a:r>
                        <a:rPr sz="1200" dirty="0">
                          <a:latin typeface="Calibri"/>
                          <a:cs typeface="Calibri"/>
                        </a:rPr>
                        <a:t>tion</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10"/>
                        </a:rPr>
                        <a:t>r</a:t>
                      </a:r>
                      <a:r>
                        <a:rPr sz="1200" spc="-15" dirty="0">
                          <a:latin typeface="Calibri"/>
                          <a:cs typeface="Calibri"/>
                          <a:hlinkClick r:id="rId10"/>
                        </a:rPr>
                        <a:t>y</a:t>
                      </a:r>
                      <a:r>
                        <a:rPr sz="1200" dirty="0">
                          <a:latin typeface="Calibri"/>
                          <a:cs typeface="Calibri"/>
                          <a:hlinkClick r:id="rId10"/>
                        </a:rPr>
                        <a:t>amada</a:t>
                      </a:r>
                      <a:r>
                        <a:rPr sz="1200" spc="-5" dirty="0">
                          <a:latin typeface="Calibri"/>
                          <a:cs typeface="Calibri"/>
                          <a:hlinkClick r:id="rId10"/>
                        </a:rPr>
                        <a:t>@</a:t>
                      </a:r>
                      <a:r>
                        <a:rPr sz="1200" dirty="0">
                          <a:latin typeface="Calibri"/>
                          <a:cs typeface="Calibri"/>
                          <a:hlinkClick r:id="rId10"/>
                        </a:rPr>
                        <a:t>ari.n</a:t>
                      </a:r>
                      <a:r>
                        <a:rPr sz="1200" spc="-5" dirty="0">
                          <a:latin typeface="Calibri"/>
                          <a:cs typeface="Calibri"/>
                          <a:hlinkClick r:id="rId10"/>
                        </a:rPr>
                        <a:t>c</a:t>
                      </a:r>
                      <a:r>
                        <a:rPr sz="1200" dirty="0">
                          <a:latin typeface="Calibri"/>
                          <a:cs typeface="Calibri"/>
                          <a:hlinkClick r:id="rId10"/>
                        </a:rPr>
                        <a:t>l.om</a:t>
                      </a:r>
                      <a:r>
                        <a:rPr sz="1200" spc="-25" dirty="0">
                          <a:latin typeface="Calibri"/>
                          <a:cs typeface="Calibri"/>
                          <a:hlinkClick r:id="rId10"/>
                        </a:rPr>
                        <a:t>r</a:t>
                      </a:r>
                      <a:r>
                        <a:rPr sz="1200" dirty="0">
                          <a:latin typeface="Calibri"/>
                          <a:cs typeface="Calibri"/>
                          <a:hlinkClick r:id="rId10"/>
                        </a:rPr>
                        <a:t>on</a:t>
                      </a:r>
                      <a:r>
                        <a:rPr sz="1200" spc="-5" dirty="0">
                          <a:latin typeface="Calibri"/>
                          <a:cs typeface="Calibri"/>
                          <a:hlinkClick r:id="rId10"/>
                        </a:rPr>
                        <a:t>.</a:t>
                      </a:r>
                      <a:r>
                        <a:rPr sz="1200" spc="-20" dirty="0">
                          <a:latin typeface="Calibri"/>
                          <a:cs typeface="Calibri"/>
                          <a:hlinkClick r:id="rId10"/>
                        </a:rPr>
                        <a:t>c</a:t>
                      </a:r>
                      <a:r>
                        <a:rPr sz="1200" dirty="0">
                          <a:latin typeface="Calibri"/>
                          <a:cs typeface="Calibri"/>
                          <a:hlinkClick r:id="rId10"/>
                        </a:rPr>
                        <a:t>o</a:t>
                      </a:r>
                      <a:r>
                        <a:rPr sz="1200" spc="-5" dirty="0">
                          <a:latin typeface="Calibri"/>
                          <a:cs typeface="Calibri"/>
                          <a:hlinkClick r:id="rId10"/>
                        </a:rPr>
                        <a:t>.jp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294639">
                <a:tc>
                  <a:txBody>
                    <a:bodyPr/>
                    <a:lstStyle/>
                    <a:p>
                      <a:pPr marL="84455">
                        <a:lnSpc>
                          <a:spcPct val="100000"/>
                        </a:lnSpc>
                      </a:pPr>
                      <a:r>
                        <a:rPr sz="1200" dirty="0">
                          <a:latin typeface="Calibri"/>
                          <a:cs typeface="Calibri"/>
                        </a:rPr>
                        <a:t>Ama</a:t>
                      </a:r>
                      <a:r>
                        <a:rPr sz="1200" spc="-30" dirty="0">
                          <a:latin typeface="Calibri"/>
                          <a:cs typeface="Calibri"/>
                        </a:rPr>
                        <a:t>g</a:t>
                      </a:r>
                      <a:r>
                        <a:rPr sz="1200" dirty="0">
                          <a:latin typeface="Calibri"/>
                          <a:cs typeface="Calibri"/>
                        </a:rPr>
                        <a:t>ai, A</a:t>
                      </a:r>
                      <a:r>
                        <a:rPr sz="1200" spc="-10" dirty="0">
                          <a:latin typeface="Calibri"/>
                          <a:cs typeface="Calibri"/>
                        </a:rPr>
                        <a:t>k</a:t>
                      </a:r>
                      <a:r>
                        <a:rPr sz="1200" dirty="0">
                          <a:latin typeface="Calibri"/>
                          <a:cs typeface="Calibri"/>
                        </a:rPr>
                        <a:t>ihi</a:t>
                      </a:r>
                      <a:r>
                        <a:rPr sz="1200" spc="-25" dirty="0">
                          <a:latin typeface="Calibri"/>
                          <a:cs typeface="Calibri"/>
                        </a:rPr>
                        <a:t>r</a:t>
                      </a:r>
                      <a:r>
                        <a:rPr sz="1200" dirty="0">
                          <a:latin typeface="Calibri"/>
                          <a:cs typeface="Calibri"/>
                        </a:rPr>
                        <a:t>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090">
                        <a:lnSpc>
                          <a:spcPct val="100000"/>
                        </a:lnSpc>
                      </a:pPr>
                      <a:r>
                        <a:rPr sz="1200" spc="-5" dirty="0">
                          <a:latin typeface="Calibri"/>
                          <a:cs typeface="Calibri"/>
                        </a:rPr>
                        <a:t>Sa</a:t>
                      </a:r>
                      <a:r>
                        <a:rPr sz="1200" dirty="0">
                          <a:latin typeface="Calibri"/>
                          <a:cs typeface="Calibri"/>
                        </a:rPr>
                        <a:t>nritz</a:t>
                      </a:r>
                      <a:r>
                        <a:rPr sz="1200" spc="-25" dirty="0">
                          <a:latin typeface="Calibri"/>
                          <a:cs typeface="Calibri"/>
                        </a:rPr>
                        <a:t> </a:t>
                      </a:r>
                      <a:r>
                        <a:rPr sz="1200" dirty="0">
                          <a:latin typeface="Calibri"/>
                          <a:cs typeface="Calibri"/>
                        </a:rPr>
                        <a:t>Au</a:t>
                      </a:r>
                      <a:r>
                        <a:rPr sz="1200" spc="-10" dirty="0">
                          <a:latin typeface="Calibri"/>
                          <a:cs typeface="Calibri"/>
                        </a:rPr>
                        <a:t>t</a:t>
                      </a:r>
                      <a:r>
                        <a:rPr sz="1200" spc="-5" dirty="0">
                          <a:latin typeface="Calibri"/>
                          <a:cs typeface="Calibri"/>
                        </a:rPr>
                        <a:t>om</a:t>
                      </a:r>
                      <a:r>
                        <a:rPr sz="1200" spc="-15" dirty="0">
                          <a:latin typeface="Calibri"/>
                          <a:cs typeface="Calibri"/>
                        </a:rPr>
                        <a:t>a</a:t>
                      </a:r>
                      <a:r>
                        <a:rPr sz="1200" dirty="0">
                          <a:latin typeface="Calibri"/>
                          <a:cs typeface="Calibri"/>
                        </a:rPr>
                        <a:t>tion</a:t>
                      </a:r>
                      <a:r>
                        <a:rPr sz="1200" spc="-30" dirty="0">
                          <a:latin typeface="Calibri"/>
                          <a:cs typeface="Calibri"/>
                        </a:rPr>
                        <a:t> </a:t>
                      </a:r>
                      <a:r>
                        <a:rPr sz="1200" spc="-5" dirty="0">
                          <a:latin typeface="Calibri"/>
                          <a:cs typeface="Calibri"/>
                        </a:rPr>
                        <a:t>Co.</a:t>
                      </a:r>
                      <a:r>
                        <a:rPr sz="1200" dirty="0">
                          <a:latin typeface="Calibri"/>
                          <a:cs typeface="Calibri"/>
                        </a:rPr>
                        <a:t>,</a:t>
                      </a:r>
                      <a:r>
                        <a:rPr sz="1200" spc="15" dirty="0">
                          <a:latin typeface="Calibri"/>
                          <a:cs typeface="Calibri"/>
                        </a:rPr>
                        <a:t> </a:t>
                      </a:r>
                      <a:r>
                        <a:rPr sz="1200" spc="-30" dirty="0">
                          <a:latin typeface="Calibri"/>
                          <a:cs typeface="Calibri"/>
                        </a:rPr>
                        <a:t>L</a:t>
                      </a:r>
                      <a:r>
                        <a:rPr sz="1200" spc="-10" dirty="0">
                          <a:latin typeface="Calibri"/>
                          <a:cs typeface="Calibri"/>
                        </a:rPr>
                        <a:t>t</a:t>
                      </a:r>
                      <a:r>
                        <a:rPr sz="1200" dirty="0">
                          <a:latin typeface="Calibri"/>
                          <a:cs typeface="Calibri"/>
                        </a:rPr>
                        <a:t>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200" dirty="0">
                          <a:latin typeface="Calibri"/>
                          <a:cs typeface="Calibri"/>
                          <a:hlinkClick r:id="rId11"/>
                        </a:rPr>
                        <a:t>ama</a:t>
                      </a:r>
                      <a:r>
                        <a:rPr sz="1200" spc="-30" dirty="0">
                          <a:latin typeface="Calibri"/>
                          <a:cs typeface="Calibri"/>
                          <a:hlinkClick r:id="rId11"/>
                        </a:rPr>
                        <a:t>g</a:t>
                      </a:r>
                      <a:r>
                        <a:rPr sz="1200" dirty="0">
                          <a:latin typeface="Calibri"/>
                          <a:cs typeface="Calibri"/>
                          <a:hlinkClick r:id="rId11"/>
                        </a:rPr>
                        <a:t>ai</a:t>
                      </a:r>
                      <a:r>
                        <a:rPr sz="1200" spc="-10" dirty="0">
                          <a:latin typeface="Calibri"/>
                          <a:cs typeface="Calibri"/>
                          <a:hlinkClick r:id="rId11"/>
                        </a:rPr>
                        <a:t>@</a:t>
                      </a:r>
                      <a:r>
                        <a:rPr sz="1200" spc="-5" dirty="0">
                          <a:latin typeface="Calibri"/>
                          <a:cs typeface="Calibri"/>
                          <a:hlinkClick r:id="rId11"/>
                        </a:rPr>
                        <a:t>sanri</a:t>
                      </a:r>
                      <a:r>
                        <a:rPr sz="1200" spc="5" dirty="0">
                          <a:latin typeface="Calibri"/>
                          <a:cs typeface="Calibri"/>
                          <a:hlinkClick r:id="rId11"/>
                        </a:rPr>
                        <a:t>t</a:t>
                      </a:r>
                      <a:r>
                        <a:rPr sz="1200" dirty="0">
                          <a:latin typeface="Calibri"/>
                          <a:cs typeface="Calibri"/>
                          <a:hlinkClick r:id="rId11"/>
                        </a:rPr>
                        <a:t>z</a:t>
                      </a:r>
                      <a:r>
                        <a:rPr sz="1200" spc="-5" dirty="0">
                          <a:latin typeface="Calibri"/>
                          <a:cs typeface="Calibri"/>
                          <a:hlinkClick r:id="rId11"/>
                        </a:rPr>
                        <a:t>.</a:t>
                      </a:r>
                      <a:r>
                        <a:rPr sz="1200" spc="-20" dirty="0">
                          <a:latin typeface="Calibri"/>
                          <a:cs typeface="Calibri"/>
                          <a:hlinkClick r:id="rId11"/>
                        </a:rPr>
                        <a:t>c</a:t>
                      </a:r>
                      <a:r>
                        <a:rPr sz="1200" spc="-5" dirty="0">
                          <a:latin typeface="Calibri"/>
                          <a:cs typeface="Calibri"/>
                          <a:hlinkClick r:id="rId11"/>
                        </a:rPr>
                        <a:t>o.jp</a:t>
                      </a:r>
                      <a:endParaRPr sz="1200" dirty="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bl>
          </a:graphicData>
        </a:graphic>
      </p:graphicFrame>
      <p:sp>
        <p:nvSpPr>
          <p:cNvPr id="5"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134583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69761" y="687722"/>
            <a:ext cx="8585735" cy="492443"/>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alibri"/>
                <a:ea typeface="+mn-ea"/>
                <a:cs typeface="Calibri"/>
              </a:rPr>
              <a:t>Motivation of FFPJ(Flexible Factory Project (1/5)</a:t>
            </a:r>
            <a:endParaRPr kumimoji="0" sz="3200" b="1" i="0" u="none" strike="noStrike" kern="1200" cap="none" spc="0" normalizeH="0" baseline="0" noProof="0" dirty="0">
              <a:ln>
                <a:noFill/>
              </a:ln>
              <a:solidFill>
                <a:srgbClr val="000000"/>
              </a:solidFill>
              <a:effectLst/>
              <a:uLnTx/>
              <a:uFillTx/>
              <a:latin typeface="Calibri"/>
              <a:ea typeface="+mn-ea"/>
              <a:cs typeface="Calibri"/>
            </a:endParaRPr>
          </a:p>
        </p:txBody>
      </p:sp>
      <p:sp>
        <p:nvSpPr>
          <p:cNvPr id="3" name="object 3"/>
          <p:cNvSpPr txBox="1"/>
          <p:nvPr/>
        </p:nvSpPr>
        <p:spPr>
          <a:xfrm>
            <a:off x="190651" y="1272055"/>
            <a:ext cx="8760844" cy="6709529"/>
          </a:xfrm>
          <a:prstGeom prst="rect">
            <a:avLst/>
          </a:prstGeom>
        </p:spPr>
        <p:txBody>
          <a:bodyPr vert="horz" wrap="square" lIns="0" tIns="0" rIns="0" bIns="0" rtlCol="0">
            <a:spAutoFit/>
          </a:bodyPr>
          <a:lstStyle/>
          <a:p>
            <a:pPr marL="355600" marR="5080" lvl="0" indent="-342900" algn="just" defTabSz="914400" rtl="0" eaLnBrk="0" fontAlgn="base" latinLnBrk="0" hangingPunct="0">
              <a:lnSpc>
                <a:spcPct val="100000"/>
              </a:lnSpc>
              <a:spcBef>
                <a:spcPct val="0"/>
              </a:spcBef>
              <a:spcAft>
                <a:spcPct val="0"/>
              </a:spcAft>
              <a:buClrTx/>
              <a:buSzTx/>
              <a:buFont typeface="Arial"/>
              <a:buChar char="•"/>
              <a:tabLst>
                <a:tab pos="356235" algn="l"/>
              </a:tabLst>
              <a:defRPr/>
            </a:pPr>
            <a:r>
              <a:rPr kumimoji="0" lang="en-US" sz="2800" b="1" i="0" u="sng" strike="noStrike" kern="1200" cap="none" spc="-5" normalizeH="0" baseline="0" noProof="0" dirty="0">
                <a:ln>
                  <a:noFill/>
                </a:ln>
                <a:solidFill>
                  <a:srgbClr val="000000"/>
                </a:solidFill>
                <a:effectLst/>
                <a:uLnTx/>
                <a:uFillTx/>
                <a:latin typeface="Calibri"/>
                <a:cs typeface="Calibri"/>
              </a:rPr>
              <a:t>Aim</a:t>
            </a:r>
            <a:r>
              <a:rPr kumimoji="0" lang="en-US" sz="2800" b="0" i="0" u="none" strike="noStrike" kern="1200" cap="none" spc="-5" normalizeH="0" baseline="0" noProof="0" dirty="0">
                <a:ln>
                  <a:noFill/>
                </a:ln>
                <a:solidFill>
                  <a:srgbClr val="000000"/>
                </a:solidFill>
                <a:effectLst/>
                <a:uLnTx/>
                <a:uFillTx/>
                <a:latin typeface="Calibri"/>
                <a:cs typeface="Calibri"/>
              </a:rPr>
              <a:t>: </a:t>
            </a:r>
            <a:r>
              <a:rPr kumimoji="0" sz="2800" b="0" i="0" u="none" strike="noStrike" kern="1200" cap="none" spc="-5" normalizeH="0" baseline="0" noProof="0" dirty="0">
                <a:ln>
                  <a:noFill/>
                </a:ln>
                <a:solidFill>
                  <a:srgbClr val="000000"/>
                </a:solidFill>
                <a:effectLst/>
                <a:uLnTx/>
                <a:uFillTx/>
                <a:latin typeface="Calibri"/>
                <a:cs typeface="Calibri"/>
              </a:rPr>
              <a:t>Th</a:t>
            </a:r>
            <a:r>
              <a:rPr kumimoji="0" sz="2800" b="0" i="0" u="none" strike="noStrike" kern="1200" cap="none" spc="-10" normalizeH="0" baseline="0" noProof="0" dirty="0">
                <a:ln>
                  <a:noFill/>
                </a:ln>
                <a:solidFill>
                  <a:srgbClr val="000000"/>
                </a:solidFill>
                <a:effectLst/>
                <a:uLnTx/>
                <a:uFillTx/>
                <a:latin typeface="Calibri"/>
                <a:cs typeface="Calibri"/>
              </a:rPr>
              <a:t>i</a:t>
            </a:r>
            <a:r>
              <a:rPr kumimoji="0" sz="2800" b="0" i="0" u="none" strike="noStrike" kern="1200" cap="none" spc="0" normalizeH="0" baseline="0" noProof="0" dirty="0">
                <a:ln>
                  <a:noFill/>
                </a:ln>
                <a:solidFill>
                  <a:srgbClr val="000000"/>
                </a:solidFill>
                <a:effectLst/>
                <a:uLnTx/>
                <a:uFillTx/>
                <a:latin typeface="Calibri"/>
                <a:cs typeface="Calibri"/>
              </a:rPr>
              <a:t>s</a:t>
            </a:r>
            <a:r>
              <a:rPr kumimoji="0" lang="en-US" sz="2800" b="0" i="0" u="none" strike="noStrike" kern="1200" cap="none" spc="0" normalizeH="0" baseline="0" noProof="0" dirty="0">
                <a:ln>
                  <a:noFill/>
                </a:ln>
                <a:solidFill>
                  <a:srgbClr val="000000"/>
                </a:solidFill>
                <a:effectLst/>
                <a:uLnTx/>
                <a:uFillTx/>
                <a:latin typeface="Calibri"/>
                <a:cs typeface="Calibri"/>
              </a:rPr>
              <a:t>)</a:t>
            </a:r>
            <a:r>
              <a:rPr kumimoji="0" sz="2800" b="0" i="0" u="none" strike="noStrike" kern="1200" cap="none" spc="10" normalizeH="0" baseline="0" noProof="0" dirty="0">
                <a:ln>
                  <a:noFill/>
                </a:ln>
                <a:solidFill>
                  <a:srgbClr val="000000"/>
                </a:solidFill>
                <a:effectLst/>
                <a:uLnTx/>
                <a:uFillTx/>
                <a:latin typeface="Calibri"/>
                <a:cs typeface="Calibri"/>
              </a:rPr>
              <a:t> </a:t>
            </a:r>
            <a:r>
              <a:rPr kumimoji="0" sz="2800" b="0" i="0" u="none" strike="noStrike" kern="1200" cap="none" spc="-5" normalizeH="0" baseline="0" noProof="0" dirty="0">
                <a:ln>
                  <a:noFill/>
                </a:ln>
                <a:solidFill>
                  <a:srgbClr val="000000"/>
                </a:solidFill>
                <a:effectLst/>
                <a:uLnTx/>
                <a:uFillTx/>
                <a:latin typeface="Calibri"/>
                <a:cs typeface="Calibri"/>
              </a:rPr>
              <a:t>p</a:t>
            </a:r>
            <a:r>
              <a:rPr kumimoji="0" sz="2800" b="0" i="0" u="none" strike="noStrike" kern="1200" cap="none" spc="-45" normalizeH="0" baseline="0" noProof="0" dirty="0">
                <a:ln>
                  <a:noFill/>
                </a:ln>
                <a:solidFill>
                  <a:srgbClr val="000000"/>
                </a:solidFill>
                <a:effectLst/>
                <a:uLnTx/>
                <a:uFillTx/>
                <a:latin typeface="Calibri"/>
                <a:cs typeface="Calibri"/>
              </a:rPr>
              <a:t>r</a:t>
            </a:r>
            <a:r>
              <a:rPr kumimoji="0" sz="2800" b="0" i="0" u="none" strike="noStrike" kern="1200" cap="none" spc="0" normalizeH="0" baseline="0" noProof="0" dirty="0">
                <a:ln>
                  <a:noFill/>
                </a:ln>
                <a:solidFill>
                  <a:srgbClr val="000000"/>
                </a:solidFill>
                <a:effectLst/>
                <a:uLnTx/>
                <a:uFillTx/>
                <a:latin typeface="Calibri"/>
                <a:cs typeface="Calibri"/>
              </a:rPr>
              <a:t>ese</a:t>
            </a:r>
            <a:r>
              <a:rPr kumimoji="0" sz="2800" b="0" i="0" u="none" strike="noStrike" kern="1200" cap="none" spc="-40" normalizeH="0" baseline="0" noProof="0" dirty="0">
                <a:ln>
                  <a:noFill/>
                </a:ln>
                <a:solidFill>
                  <a:srgbClr val="000000"/>
                </a:solidFill>
                <a:effectLst/>
                <a:uLnTx/>
                <a:uFillTx/>
                <a:latin typeface="Calibri"/>
                <a:cs typeface="Calibri"/>
              </a:rPr>
              <a:t>n</a:t>
            </a:r>
            <a:r>
              <a:rPr kumimoji="0" sz="2800" b="0" i="0" u="none" strike="noStrike" kern="1200" cap="none" spc="-45" normalizeH="0" baseline="0" noProof="0" dirty="0">
                <a:ln>
                  <a:noFill/>
                </a:ln>
                <a:solidFill>
                  <a:srgbClr val="000000"/>
                </a:solidFill>
                <a:effectLst/>
                <a:uLnTx/>
                <a:uFillTx/>
                <a:latin typeface="Calibri"/>
                <a:cs typeface="Calibri"/>
              </a:rPr>
              <a:t>t</a:t>
            </a:r>
            <a:r>
              <a:rPr kumimoji="0" sz="2800" b="0" i="0" u="none" strike="noStrike" kern="1200" cap="none" spc="-25" normalizeH="0" baseline="0" noProof="0" dirty="0">
                <a:ln>
                  <a:noFill/>
                </a:ln>
                <a:solidFill>
                  <a:srgbClr val="000000"/>
                </a:solidFill>
                <a:effectLst/>
                <a:uLnTx/>
                <a:uFillTx/>
                <a:latin typeface="Calibri"/>
                <a:cs typeface="Calibri"/>
              </a:rPr>
              <a:t>a</a:t>
            </a:r>
            <a:r>
              <a:rPr kumimoji="0" sz="2800" b="0" i="0" u="none" strike="noStrike" kern="1200" cap="none" spc="0" normalizeH="0" baseline="0" noProof="0" dirty="0">
                <a:ln>
                  <a:noFill/>
                </a:ln>
                <a:solidFill>
                  <a:srgbClr val="000000"/>
                </a:solidFill>
                <a:effectLst/>
                <a:uLnTx/>
                <a:uFillTx/>
                <a:latin typeface="Calibri"/>
                <a:cs typeface="Calibri"/>
              </a:rPr>
              <a:t>t</a:t>
            </a:r>
            <a:r>
              <a:rPr kumimoji="0" sz="2800" b="0" i="0" u="none" strike="noStrike" kern="1200" cap="none" spc="-15" normalizeH="0" baseline="0" noProof="0" dirty="0">
                <a:ln>
                  <a:noFill/>
                </a:ln>
                <a:solidFill>
                  <a:srgbClr val="000000"/>
                </a:solidFill>
                <a:effectLst/>
                <a:uLnTx/>
                <a:uFillTx/>
                <a:latin typeface="Calibri"/>
                <a:cs typeface="Calibri"/>
              </a:rPr>
              <a:t>i</a:t>
            </a:r>
            <a:r>
              <a:rPr kumimoji="0" sz="2800" b="0" i="0" u="none" strike="noStrike" kern="1200" cap="none" spc="-5" normalizeH="0" baseline="0" noProof="0" dirty="0">
                <a:ln>
                  <a:noFill/>
                </a:ln>
                <a:solidFill>
                  <a:srgbClr val="000000"/>
                </a:solidFill>
                <a:effectLst/>
                <a:uLnTx/>
                <a:uFillTx/>
                <a:latin typeface="Calibri"/>
                <a:cs typeface="Calibri"/>
              </a:rPr>
              <a:t>o</a:t>
            </a:r>
            <a:r>
              <a:rPr kumimoji="0" sz="2800" b="0" i="0" u="none" strike="noStrike" kern="1200" cap="none" spc="0" normalizeH="0" baseline="0" noProof="0" dirty="0">
                <a:ln>
                  <a:noFill/>
                </a:ln>
                <a:solidFill>
                  <a:srgbClr val="000000"/>
                </a:solidFill>
                <a:effectLst/>
                <a:uLnTx/>
                <a:uFillTx/>
                <a:latin typeface="Calibri"/>
                <a:cs typeface="Calibri"/>
              </a:rPr>
              <a:t>n </a:t>
            </a:r>
            <a:r>
              <a:rPr kumimoji="0" lang="en-US" sz="2800" b="0" i="0" u="none" strike="noStrike" kern="1200" cap="none" spc="0" normalizeH="0" baseline="0" noProof="0" dirty="0">
                <a:ln>
                  <a:noFill/>
                </a:ln>
                <a:solidFill>
                  <a:srgbClr val="000000"/>
                </a:solidFill>
                <a:effectLst/>
                <a:uLnTx/>
                <a:uFillTx/>
                <a:latin typeface="Calibri"/>
                <a:cs typeface="Calibri"/>
              </a:rPr>
              <a:t>was </a:t>
            </a:r>
            <a:r>
              <a:rPr kumimoji="0" sz="2800" b="0" i="0" u="none" strike="noStrike" kern="1200" cap="none" spc="-5" normalizeH="0" baseline="0" noProof="0" dirty="0">
                <a:ln>
                  <a:noFill/>
                </a:ln>
                <a:solidFill>
                  <a:srgbClr val="000000"/>
                </a:solidFill>
                <a:effectLst/>
                <a:uLnTx/>
                <a:uFillTx/>
                <a:latin typeface="Calibri"/>
                <a:cs typeface="Calibri"/>
              </a:rPr>
              <a:t>bee</a:t>
            </a:r>
            <a:r>
              <a:rPr kumimoji="0" sz="2800" b="0" i="0" u="none" strike="noStrike" kern="1200" cap="none" spc="0" normalizeH="0" baseline="0" noProof="0" dirty="0">
                <a:ln>
                  <a:noFill/>
                </a:ln>
                <a:solidFill>
                  <a:srgbClr val="000000"/>
                </a:solidFill>
                <a:effectLst/>
                <a:uLnTx/>
                <a:uFillTx/>
                <a:latin typeface="Calibri"/>
                <a:cs typeface="Calibri"/>
              </a:rPr>
              <a:t>n</a:t>
            </a:r>
            <a:r>
              <a:rPr kumimoji="0" sz="2800" b="0" i="0" u="none" strike="noStrike" kern="1200" cap="none" spc="-5" normalizeH="0" baseline="0" noProof="0" dirty="0">
                <a:ln>
                  <a:noFill/>
                </a:ln>
                <a:solidFill>
                  <a:srgbClr val="000000"/>
                </a:solidFill>
                <a:effectLst/>
                <a:uLnTx/>
                <a:uFillTx/>
                <a:latin typeface="Calibri"/>
                <a:cs typeface="Calibri"/>
              </a:rPr>
              <a:t> p</a:t>
            </a:r>
            <a:r>
              <a:rPr kumimoji="0" sz="2800" b="0" i="0" u="none" strike="noStrike" kern="1200" cap="none" spc="-45" normalizeH="0" baseline="0" noProof="0" dirty="0">
                <a:ln>
                  <a:noFill/>
                </a:ln>
                <a:solidFill>
                  <a:srgbClr val="000000"/>
                </a:solidFill>
                <a:effectLst/>
                <a:uLnTx/>
                <a:uFillTx/>
                <a:latin typeface="Calibri"/>
                <a:cs typeface="Calibri"/>
              </a:rPr>
              <a:t>r</a:t>
            </a:r>
            <a:r>
              <a:rPr kumimoji="0" sz="2800" b="0" i="0" u="none" strike="noStrike" kern="1200" cap="none" spc="0" normalizeH="0" baseline="0" noProof="0" dirty="0">
                <a:ln>
                  <a:noFill/>
                </a:ln>
                <a:solidFill>
                  <a:srgbClr val="000000"/>
                </a:solidFill>
                <a:effectLst/>
                <a:uLnTx/>
                <a:uFillTx/>
                <a:latin typeface="Calibri"/>
                <a:cs typeface="Calibri"/>
              </a:rPr>
              <a:t>epa</a:t>
            </a:r>
            <a:r>
              <a:rPr kumimoji="0" sz="2800" b="0" i="0" u="none" strike="noStrike" kern="1200" cap="none" spc="-45" normalizeH="0" baseline="0" noProof="0" dirty="0">
                <a:ln>
                  <a:noFill/>
                </a:ln>
                <a:solidFill>
                  <a:srgbClr val="000000"/>
                </a:solidFill>
                <a:effectLst/>
                <a:uLnTx/>
                <a:uFillTx/>
                <a:latin typeface="Calibri"/>
                <a:cs typeface="Calibri"/>
              </a:rPr>
              <a:t>r</a:t>
            </a:r>
            <a:r>
              <a:rPr kumimoji="0" sz="2800" b="0" i="0" u="none" strike="noStrike" kern="1200" cap="none" spc="0" normalizeH="0" baseline="0" noProof="0" dirty="0">
                <a:ln>
                  <a:noFill/>
                </a:ln>
                <a:solidFill>
                  <a:srgbClr val="000000"/>
                </a:solidFill>
                <a:effectLst/>
                <a:uLnTx/>
                <a:uFillTx/>
                <a:latin typeface="Calibri"/>
                <a:cs typeface="Calibri"/>
              </a:rPr>
              <a:t>ed</a:t>
            </a:r>
            <a:r>
              <a:rPr kumimoji="0" sz="2800" b="0" i="0" u="none" strike="noStrike" kern="1200" cap="none" spc="-25" normalizeH="0" baseline="0" noProof="0" dirty="0">
                <a:ln>
                  <a:noFill/>
                </a:ln>
                <a:solidFill>
                  <a:srgbClr val="000000"/>
                </a:solidFill>
                <a:effectLst/>
                <a:uLnTx/>
                <a:uFillTx/>
                <a:latin typeface="Calibri"/>
                <a:cs typeface="Calibri"/>
              </a:rPr>
              <a:t> </a:t>
            </a:r>
            <a:r>
              <a:rPr kumimoji="0" sz="2800" b="0" i="0" u="none" strike="noStrike" kern="1200" cap="none" spc="-45" normalizeH="0" baseline="0" noProof="0" dirty="0">
                <a:ln>
                  <a:noFill/>
                </a:ln>
                <a:solidFill>
                  <a:srgbClr val="000000"/>
                </a:solidFill>
                <a:effectLst/>
                <a:uLnTx/>
                <a:uFillTx/>
                <a:latin typeface="Calibri"/>
                <a:cs typeface="Calibri"/>
              </a:rPr>
              <a:t>t</a:t>
            </a:r>
            <a:r>
              <a:rPr kumimoji="0" sz="2800" b="0" i="0" u="none" strike="noStrike" kern="1200" cap="none" spc="0" normalizeH="0" baseline="0" noProof="0" dirty="0">
                <a:ln>
                  <a:noFill/>
                </a:ln>
                <a:solidFill>
                  <a:srgbClr val="000000"/>
                </a:solidFill>
                <a:effectLst/>
                <a:uLnTx/>
                <a:uFillTx/>
                <a:latin typeface="Calibri"/>
                <a:cs typeface="Calibri"/>
              </a:rPr>
              <a:t>o</a:t>
            </a:r>
            <a:r>
              <a:rPr kumimoji="0" lang="en-US" sz="2800" b="0" i="0" u="none" strike="noStrike" kern="1200" cap="none" spc="0" normalizeH="0" baseline="0" noProof="0" dirty="0">
                <a:ln>
                  <a:noFill/>
                </a:ln>
                <a:solidFill>
                  <a:srgbClr val="000000"/>
                </a:solidFill>
                <a:effectLst/>
                <a:uLnTx/>
                <a:uFillTx/>
                <a:latin typeface="Calibri"/>
                <a:cs typeface="Calibri"/>
              </a:rPr>
              <a:t> </a:t>
            </a:r>
            <a:r>
              <a:rPr kumimoji="0" sz="2800" b="0" i="0" u="none" strike="noStrike" kern="1200" cap="none" spc="-50" normalizeH="0" baseline="0" noProof="0" dirty="0">
                <a:ln>
                  <a:noFill/>
                </a:ln>
                <a:solidFill>
                  <a:srgbClr val="000000"/>
                </a:solidFill>
                <a:effectLst/>
                <a:uLnTx/>
                <a:uFillTx/>
                <a:latin typeface="Calibri"/>
                <a:cs typeface="Calibri"/>
              </a:rPr>
              <a:t>e</a:t>
            </a:r>
            <a:r>
              <a:rPr kumimoji="0" sz="2800" b="0" i="0" u="none" strike="noStrike" kern="1200" cap="none" spc="-5" normalizeH="0" baseline="0" noProof="0" dirty="0">
                <a:ln>
                  <a:noFill/>
                </a:ln>
                <a:solidFill>
                  <a:srgbClr val="000000"/>
                </a:solidFill>
                <a:effectLst/>
                <a:uLnTx/>
                <a:uFillTx/>
                <a:latin typeface="Calibri"/>
                <a:cs typeface="Calibri"/>
              </a:rPr>
              <a:t>xp</a:t>
            </a:r>
            <a:r>
              <a:rPr kumimoji="0" sz="2800" b="0" i="0" u="none" strike="noStrike" kern="1200" cap="none" spc="-35" normalizeH="0" baseline="0" noProof="0" dirty="0">
                <a:ln>
                  <a:noFill/>
                </a:ln>
                <a:solidFill>
                  <a:srgbClr val="000000"/>
                </a:solidFill>
                <a:effectLst/>
                <a:uLnTx/>
                <a:uFillTx/>
                <a:latin typeface="Calibri"/>
                <a:cs typeface="Calibri"/>
              </a:rPr>
              <a:t>r</a:t>
            </a:r>
            <a:r>
              <a:rPr kumimoji="0" sz="2800" b="0" i="0" u="none" strike="noStrike" kern="1200" cap="none" spc="0" normalizeH="0" baseline="0" noProof="0" dirty="0">
                <a:ln>
                  <a:noFill/>
                </a:ln>
                <a:solidFill>
                  <a:srgbClr val="000000"/>
                </a:solidFill>
                <a:effectLst/>
                <a:uLnTx/>
                <a:uFillTx/>
                <a:latin typeface="Calibri"/>
                <a:cs typeface="Calibri"/>
              </a:rPr>
              <a:t>ess</a:t>
            </a:r>
            <a:r>
              <a:rPr kumimoji="0" sz="2800" b="0" i="0" u="none" strike="noStrike" kern="1200" cap="none" spc="-30" normalizeH="0" baseline="0" noProof="0" dirty="0">
                <a:ln>
                  <a:noFill/>
                </a:ln>
                <a:solidFill>
                  <a:srgbClr val="000000"/>
                </a:solidFill>
                <a:effectLst/>
                <a:uLnTx/>
                <a:uFillTx/>
                <a:latin typeface="Calibri"/>
                <a:cs typeface="Calibri"/>
              </a:rPr>
              <a:t> </a:t>
            </a:r>
            <a:r>
              <a:rPr kumimoji="0" sz="2800" b="0" i="0" u="none" strike="noStrike" kern="1200" cap="none" spc="0" normalizeH="0" baseline="0" noProof="0" dirty="0">
                <a:ln>
                  <a:noFill/>
                </a:ln>
                <a:solidFill>
                  <a:srgbClr val="000000"/>
                </a:solidFill>
                <a:effectLst/>
                <a:uLnTx/>
                <a:uFillTx/>
                <a:latin typeface="Calibri"/>
                <a:cs typeface="Calibri"/>
              </a:rPr>
              <a:t>an</a:t>
            </a:r>
            <a:r>
              <a:rPr kumimoji="0" sz="2800" b="0" i="0" u="none" strike="noStrike" kern="1200" cap="none" spc="-5" normalizeH="0" baseline="0" noProof="0" dirty="0">
                <a:ln>
                  <a:noFill/>
                </a:ln>
                <a:solidFill>
                  <a:srgbClr val="000000"/>
                </a:solidFill>
                <a:effectLst/>
                <a:uLnTx/>
                <a:uFillTx/>
                <a:latin typeface="Calibri"/>
                <a:cs typeface="Calibri"/>
              </a:rPr>
              <a:t> </a:t>
            </a:r>
            <a:r>
              <a:rPr kumimoji="0" sz="2800" b="0" i="0" u="none" strike="noStrike" kern="1200" cap="none" spc="0" normalizeH="0" baseline="0" noProof="0" dirty="0">
                <a:ln>
                  <a:noFill/>
                </a:ln>
                <a:solidFill>
                  <a:srgbClr val="000000"/>
                </a:solidFill>
                <a:effectLst/>
                <a:uLnTx/>
                <a:uFillTx/>
                <a:latin typeface="Calibri"/>
                <a:cs typeface="Calibri"/>
              </a:rPr>
              <a:t>i</a:t>
            </a:r>
            <a:r>
              <a:rPr kumimoji="0" sz="2800" b="0" i="0" u="none" strike="noStrike" kern="1200" cap="none" spc="-25" normalizeH="0" baseline="0" noProof="0" dirty="0">
                <a:ln>
                  <a:noFill/>
                </a:ln>
                <a:solidFill>
                  <a:srgbClr val="000000"/>
                </a:solidFill>
                <a:effectLst/>
                <a:uLnTx/>
                <a:uFillTx/>
                <a:latin typeface="Calibri"/>
                <a:cs typeface="Calibri"/>
              </a:rPr>
              <a:t>n</a:t>
            </a:r>
            <a:r>
              <a:rPr kumimoji="0" sz="2800" b="0" i="0" u="none" strike="noStrike" kern="1200" cap="none" spc="-45" normalizeH="0" baseline="0" noProof="0" dirty="0">
                <a:ln>
                  <a:noFill/>
                </a:ln>
                <a:solidFill>
                  <a:srgbClr val="000000"/>
                </a:solidFill>
                <a:effectLst/>
                <a:uLnTx/>
                <a:uFillTx/>
                <a:latin typeface="Calibri"/>
                <a:cs typeface="Calibri"/>
              </a:rPr>
              <a:t>t</a:t>
            </a:r>
            <a:r>
              <a:rPr kumimoji="0" sz="2800" b="0" i="0" u="none" strike="noStrike" kern="1200" cap="none" spc="0" normalizeH="0" baseline="0" noProof="0" dirty="0">
                <a:ln>
                  <a:noFill/>
                </a:ln>
                <a:solidFill>
                  <a:srgbClr val="000000"/>
                </a:solidFill>
                <a:effectLst/>
                <a:uLnTx/>
                <a:uFillTx/>
                <a:latin typeface="Calibri"/>
                <a:cs typeface="Calibri"/>
              </a:rPr>
              <a:t>e</a:t>
            </a:r>
            <a:r>
              <a:rPr kumimoji="0" sz="2800" b="0" i="0" u="none" strike="noStrike" kern="1200" cap="none" spc="-30" normalizeH="0" baseline="0" noProof="0" dirty="0">
                <a:ln>
                  <a:noFill/>
                </a:ln>
                <a:solidFill>
                  <a:srgbClr val="000000"/>
                </a:solidFill>
                <a:effectLst/>
                <a:uLnTx/>
                <a:uFillTx/>
                <a:latin typeface="Calibri"/>
                <a:cs typeface="Calibri"/>
              </a:rPr>
              <a:t>n</a:t>
            </a:r>
            <a:r>
              <a:rPr kumimoji="0" sz="2800" b="0" i="0" u="none" strike="noStrike" kern="1200" cap="none" spc="0" normalizeH="0" baseline="0" noProof="0" dirty="0">
                <a:ln>
                  <a:noFill/>
                </a:ln>
                <a:solidFill>
                  <a:srgbClr val="000000"/>
                </a:solidFill>
                <a:effectLst/>
                <a:uLnTx/>
                <a:uFillTx/>
                <a:latin typeface="Calibri"/>
                <a:cs typeface="Calibri"/>
              </a:rPr>
              <a:t>t</a:t>
            </a:r>
            <a:r>
              <a:rPr kumimoji="0" sz="2800" b="0" i="0" u="none" strike="noStrike" kern="1200" cap="none" spc="-10" normalizeH="0" baseline="0" noProof="0" dirty="0">
                <a:ln>
                  <a:noFill/>
                </a:ln>
                <a:solidFill>
                  <a:srgbClr val="000000"/>
                </a:solidFill>
                <a:effectLst/>
                <a:uLnTx/>
                <a:uFillTx/>
                <a:latin typeface="Calibri"/>
                <a:cs typeface="Calibri"/>
              </a:rPr>
              <a:t>i</a:t>
            </a:r>
            <a:r>
              <a:rPr kumimoji="0" sz="2800" b="0" i="0" u="none" strike="noStrike" kern="1200" cap="none" spc="-5" normalizeH="0" baseline="0" noProof="0" dirty="0">
                <a:ln>
                  <a:noFill/>
                </a:ln>
                <a:solidFill>
                  <a:srgbClr val="000000"/>
                </a:solidFill>
                <a:effectLst/>
                <a:uLnTx/>
                <a:uFillTx/>
                <a:latin typeface="Calibri"/>
                <a:cs typeface="Calibri"/>
              </a:rPr>
              <a:t>o</a:t>
            </a:r>
            <a:r>
              <a:rPr kumimoji="0" sz="2800" b="0" i="0" u="none" strike="noStrike" kern="1200" cap="none" spc="0" normalizeH="0" baseline="0" noProof="0" dirty="0">
                <a:ln>
                  <a:noFill/>
                </a:ln>
                <a:solidFill>
                  <a:srgbClr val="000000"/>
                </a:solidFill>
                <a:effectLst/>
                <a:uLnTx/>
                <a:uFillTx/>
                <a:latin typeface="Calibri"/>
                <a:cs typeface="Calibri"/>
              </a:rPr>
              <a:t>n</a:t>
            </a:r>
            <a:r>
              <a:rPr kumimoji="0" sz="2800" b="0" i="0" u="none" strike="noStrike" kern="1200" cap="none" spc="20" normalizeH="0" baseline="0" noProof="0" dirty="0">
                <a:ln>
                  <a:noFill/>
                </a:ln>
                <a:solidFill>
                  <a:srgbClr val="000000"/>
                </a:solidFill>
                <a:effectLst/>
                <a:uLnTx/>
                <a:uFillTx/>
                <a:latin typeface="Calibri"/>
                <a:cs typeface="Calibri"/>
              </a:rPr>
              <a:t> </a:t>
            </a:r>
            <a:r>
              <a:rPr kumimoji="0" sz="2800" b="0" i="0" u="none" strike="noStrike" kern="1200" cap="none" spc="-45" normalizeH="0" baseline="0" noProof="0" dirty="0">
                <a:ln>
                  <a:noFill/>
                </a:ln>
                <a:solidFill>
                  <a:srgbClr val="000000"/>
                </a:solidFill>
                <a:effectLst/>
                <a:uLnTx/>
                <a:uFillTx/>
                <a:latin typeface="Calibri"/>
                <a:cs typeface="Calibri"/>
              </a:rPr>
              <a:t>t</a:t>
            </a:r>
            <a:r>
              <a:rPr kumimoji="0" sz="2800" b="0" i="0" u="none" strike="noStrike" kern="1200" cap="none" spc="0" normalizeH="0" baseline="0" noProof="0" dirty="0">
                <a:ln>
                  <a:noFill/>
                </a:ln>
                <a:solidFill>
                  <a:srgbClr val="000000"/>
                </a:solidFill>
                <a:effectLst/>
                <a:uLnTx/>
                <a:uFillTx/>
                <a:latin typeface="Calibri"/>
                <a:cs typeface="Calibri"/>
              </a:rPr>
              <a:t>o</a:t>
            </a:r>
            <a:r>
              <a:rPr kumimoji="0" sz="2800" b="0" i="0" u="none" strike="noStrike" kern="1200" cap="none" spc="5" normalizeH="0" baseline="0" noProof="0" dirty="0">
                <a:ln>
                  <a:noFill/>
                </a:ln>
                <a:solidFill>
                  <a:srgbClr val="000000"/>
                </a:solidFill>
                <a:effectLst/>
                <a:uLnTx/>
                <a:uFillTx/>
                <a:latin typeface="Calibri"/>
                <a:cs typeface="Calibri"/>
              </a:rPr>
              <a:t> </a:t>
            </a:r>
            <a:r>
              <a:rPr kumimoji="0" sz="2800" b="0" i="0" u="none" strike="noStrike" kern="1200" cap="none" spc="-5" normalizeH="0" baseline="0" noProof="0" dirty="0">
                <a:ln>
                  <a:noFill/>
                </a:ln>
                <a:solidFill>
                  <a:srgbClr val="000000"/>
                </a:solidFill>
                <a:effectLst/>
                <a:uLnTx/>
                <a:uFillTx/>
                <a:latin typeface="Calibri"/>
                <a:cs typeface="Calibri"/>
              </a:rPr>
              <a:t>p</a:t>
            </a:r>
            <a:r>
              <a:rPr kumimoji="0" sz="2800" b="0" i="0" u="none" strike="noStrike" kern="1200" cap="none" spc="-50" normalizeH="0" baseline="0" noProof="0" dirty="0">
                <a:ln>
                  <a:noFill/>
                </a:ln>
                <a:solidFill>
                  <a:srgbClr val="000000"/>
                </a:solidFill>
                <a:effectLst/>
                <a:uLnTx/>
                <a:uFillTx/>
                <a:latin typeface="Calibri"/>
                <a:cs typeface="Calibri"/>
              </a:rPr>
              <a:t>r</a:t>
            </a:r>
            <a:r>
              <a:rPr kumimoji="0" sz="2800" b="0" i="0" u="none" strike="noStrike" kern="1200" cap="none" spc="-5" normalizeH="0" baseline="0" noProof="0" dirty="0">
                <a:ln>
                  <a:noFill/>
                </a:ln>
                <a:solidFill>
                  <a:srgbClr val="000000"/>
                </a:solidFill>
                <a:effectLst/>
                <a:uLnTx/>
                <a:uFillTx/>
                <a:latin typeface="Calibri"/>
                <a:cs typeface="Calibri"/>
              </a:rPr>
              <a:t>opos</a:t>
            </a:r>
            <a:r>
              <a:rPr kumimoji="0" sz="2800" b="0" i="0" u="none" strike="noStrike" kern="1200" cap="none" spc="0" normalizeH="0" baseline="0" noProof="0" dirty="0">
                <a:ln>
                  <a:noFill/>
                </a:ln>
                <a:solidFill>
                  <a:srgbClr val="000000"/>
                </a:solidFill>
                <a:effectLst/>
                <a:uLnTx/>
                <a:uFillTx/>
                <a:latin typeface="Calibri"/>
                <a:cs typeface="Calibri"/>
              </a:rPr>
              <a:t>e</a:t>
            </a:r>
            <a:r>
              <a:rPr kumimoji="0" sz="2800" b="0" i="0" u="none" strike="noStrike" kern="1200" cap="none" spc="5" normalizeH="0" baseline="0" noProof="0" dirty="0">
                <a:ln>
                  <a:noFill/>
                </a:ln>
                <a:solidFill>
                  <a:srgbClr val="000000"/>
                </a:solidFill>
                <a:effectLst/>
                <a:uLnTx/>
                <a:uFillTx/>
                <a:latin typeface="Calibri"/>
                <a:cs typeface="Calibri"/>
              </a:rPr>
              <a:t> </a:t>
            </a:r>
            <a:r>
              <a:rPr kumimoji="0" sz="2800" b="0" i="0" u="none" strike="noStrike" kern="1200" cap="none" spc="0" normalizeH="0" baseline="0" noProof="0" dirty="0">
                <a:ln>
                  <a:noFill/>
                </a:ln>
                <a:solidFill>
                  <a:srgbClr val="000000"/>
                </a:solidFill>
                <a:effectLst/>
                <a:uLnTx/>
                <a:uFillTx/>
                <a:latin typeface="Calibri"/>
                <a:cs typeface="Calibri"/>
              </a:rPr>
              <a:t>a </a:t>
            </a:r>
            <a:r>
              <a:rPr kumimoji="0" sz="2800" b="0" i="0" u="none" strike="noStrike" kern="1200" cap="none" spc="-5" normalizeH="0" baseline="0" noProof="0" dirty="0">
                <a:ln>
                  <a:noFill/>
                </a:ln>
                <a:solidFill>
                  <a:srgbClr val="000000"/>
                </a:solidFill>
                <a:effectLst/>
                <a:uLnTx/>
                <a:uFillTx/>
                <a:latin typeface="Calibri"/>
                <a:cs typeface="Calibri"/>
              </a:rPr>
              <a:t>ne</a:t>
            </a:r>
            <a:r>
              <a:rPr kumimoji="0" sz="2800" b="0" i="0" u="none" strike="noStrike" kern="1200" cap="none" spc="0" normalizeH="0" baseline="0" noProof="0" dirty="0">
                <a:ln>
                  <a:noFill/>
                </a:ln>
                <a:solidFill>
                  <a:srgbClr val="000000"/>
                </a:solidFill>
                <a:effectLst/>
                <a:uLnTx/>
                <a:uFillTx/>
                <a:latin typeface="Calibri"/>
                <a:cs typeface="Calibri"/>
              </a:rPr>
              <a:t>w</a:t>
            </a:r>
            <a:r>
              <a:rPr kumimoji="0" sz="2800" b="0" i="0" u="none" strike="noStrike" kern="1200" cap="none" spc="-20" normalizeH="0" baseline="0" noProof="0" dirty="0">
                <a:ln>
                  <a:noFill/>
                </a:ln>
                <a:solidFill>
                  <a:srgbClr val="000000"/>
                </a:solidFill>
                <a:effectLst/>
                <a:uLnTx/>
                <a:uFillTx/>
                <a:latin typeface="Calibri"/>
                <a:cs typeface="Calibri"/>
              </a:rPr>
              <a:t> </a:t>
            </a:r>
            <a:r>
              <a:rPr kumimoji="0" sz="2800" b="0" i="0" u="none" strike="noStrike" kern="1200" cap="none" spc="-25" normalizeH="0" baseline="0" noProof="0" dirty="0">
                <a:ln>
                  <a:noFill/>
                </a:ln>
                <a:solidFill>
                  <a:srgbClr val="000000"/>
                </a:solidFill>
                <a:effectLst/>
                <a:uLnTx/>
                <a:uFillTx/>
                <a:latin typeface="Calibri"/>
                <a:cs typeface="Calibri"/>
              </a:rPr>
              <a:t>w</a:t>
            </a:r>
            <a:r>
              <a:rPr kumimoji="0" sz="2800" b="0" i="0" u="none" strike="noStrike" kern="1200" cap="none" spc="-5" normalizeH="0" baseline="0" noProof="0" dirty="0">
                <a:ln>
                  <a:noFill/>
                </a:ln>
                <a:solidFill>
                  <a:srgbClr val="000000"/>
                </a:solidFill>
                <a:effectLst/>
                <a:uLnTx/>
                <a:uFillTx/>
                <a:latin typeface="Calibri"/>
                <a:cs typeface="Calibri"/>
              </a:rPr>
              <a:t>ork </a:t>
            </a:r>
            <a:r>
              <a:rPr kumimoji="0" sz="2800" b="0" i="0" u="none" strike="noStrike" kern="1200" cap="none" spc="0" normalizeH="0" baseline="0" noProof="0" dirty="0">
                <a:ln>
                  <a:noFill/>
                </a:ln>
                <a:solidFill>
                  <a:srgbClr val="000000"/>
                </a:solidFill>
                <a:effectLst/>
                <a:uLnTx/>
                <a:uFillTx/>
                <a:latin typeface="Calibri"/>
                <a:cs typeface="Calibri"/>
              </a:rPr>
              <a:t>i</a:t>
            </a:r>
            <a:r>
              <a:rPr kumimoji="0" sz="2800" b="0" i="0" u="none" strike="noStrike" kern="1200" cap="none" spc="-45" normalizeH="0" baseline="0" noProof="0" dirty="0">
                <a:ln>
                  <a:noFill/>
                </a:ln>
                <a:solidFill>
                  <a:srgbClr val="000000"/>
                </a:solidFill>
                <a:effectLst/>
                <a:uLnTx/>
                <a:uFillTx/>
                <a:latin typeface="Calibri"/>
                <a:cs typeface="Calibri"/>
              </a:rPr>
              <a:t>t</a:t>
            </a:r>
            <a:r>
              <a:rPr kumimoji="0" sz="2800" b="0" i="0" u="none" strike="noStrike" kern="1200" cap="none" spc="0" normalizeH="0" baseline="0" noProof="0" dirty="0">
                <a:ln>
                  <a:noFill/>
                </a:ln>
                <a:solidFill>
                  <a:srgbClr val="000000"/>
                </a:solidFill>
                <a:effectLst/>
                <a:uLnTx/>
                <a:uFillTx/>
                <a:latin typeface="Calibri"/>
                <a:cs typeface="Calibri"/>
              </a:rPr>
              <a:t>em in</a:t>
            </a:r>
            <a:r>
              <a:rPr kumimoji="0" sz="2800" b="0" i="0" u="none" strike="noStrike" kern="1200" cap="none" spc="10" normalizeH="0" baseline="0" noProof="0" dirty="0">
                <a:ln>
                  <a:noFill/>
                </a:ln>
                <a:solidFill>
                  <a:srgbClr val="000000"/>
                </a:solidFill>
                <a:effectLst/>
                <a:uLnTx/>
                <a:uFillTx/>
                <a:latin typeface="Calibri"/>
                <a:cs typeface="Calibri"/>
              </a:rPr>
              <a:t> </a:t>
            </a:r>
            <a:r>
              <a:rPr kumimoji="0" sz="2800" b="0" i="0" u="none" strike="noStrike" kern="1200" cap="none" spc="0" normalizeH="0" baseline="0" noProof="0" dirty="0">
                <a:ln>
                  <a:noFill/>
                </a:ln>
                <a:solidFill>
                  <a:srgbClr val="000000"/>
                </a:solidFill>
                <a:effectLst/>
                <a:uLnTx/>
                <a:uFillTx/>
                <a:latin typeface="Calibri"/>
                <a:cs typeface="Calibri"/>
              </a:rPr>
              <a:t>the IE</a:t>
            </a:r>
            <a:r>
              <a:rPr kumimoji="0" sz="2800" b="0" i="0" u="none" strike="noStrike" kern="1200" cap="none" spc="-15" normalizeH="0" baseline="0" noProof="0" dirty="0">
                <a:ln>
                  <a:noFill/>
                </a:ln>
                <a:solidFill>
                  <a:srgbClr val="000000"/>
                </a:solidFill>
                <a:effectLst/>
                <a:uLnTx/>
                <a:uFillTx/>
                <a:latin typeface="Calibri"/>
                <a:cs typeface="Calibri"/>
              </a:rPr>
              <a:t>E</a:t>
            </a:r>
            <a:r>
              <a:rPr kumimoji="0" sz="2800" b="0" i="0" u="none" strike="noStrike" kern="1200" cap="none" spc="-5" normalizeH="0" baseline="0" noProof="0" dirty="0">
                <a:ln>
                  <a:noFill/>
                </a:ln>
                <a:solidFill>
                  <a:srgbClr val="000000"/>
                </a:solidFill>
                <a:effectLst/>
                <a:uLnTx/>
                <a:uFillTx/>
                <a:latin typeface="Calibri"/>
                <a:cs typeface="Calibri"/>
              </a:rPr>
              <a:t>E8</a:t>
            </a:r>
            <a:r>
              <a:rPr kumimoji="0" sz="2800" b="0" i="0" u="none" strike="noStrike" kern="1200" cap="none" spc="-15" normalizeH="0" baseline="0" noProof="0" dirty="0">
                <a:ln>
                  <a:noFill/>
                </a:ln>
                <a:solidFill>
                  <a:srgbClr val="000000"/>
                </a:solidFill>
                <a:effectLst/>
                <a:uLnTx/>
                <a:uFillTx/>
                <a:latin typeface="Calibri"/>
                <a:cs typeface="Calibri"/>
              </a:rPr>
              <a:t>0</a:t>
            </a:r>
            <a:r>
              <a:rPr kumimoji="0" sz="2800" b="0" i="0" u="none" strike="noStrike" kern="1200" cap="none" spc="0" normalizeH="0" baseline="0" noProof="0" dirty="0">
                <a:ln>
                  <a:noFill/>
                </a:ln>
                <a:solidFill>
                  <a:srgbClr val="000000"/>
                </a:solidFill>
                <a:effectLst/>
                <a:uLnTx/>
                <a:uFillTx/>
                <a:latin typeface="Calibri"/>
                <a:cs typeface="Calibri"/>
              </a:rPr>
              <a:t>2.1</a:t>
            </a:r>
            <a:r>
              <a:rPr kumimoji="0" sz="2800" b="0" i="0" u="none" strike="noStrike" kern="1200" cap="none" spc="25" normalizeH="0" baseline="0" noProof="0" dirty="0">
                <a:ln>
                  <a:noFill/>
                </a:ln>
                <a:solidFill>
                  <a:srgbClr val="000000"/>
                </a:solidFill>
                <a:effectLst/>
                <a:uLnTx/>
                <a:uFillTx/>
                <a:latin typeface="Calibri"/>
                <a:cs typeface="Calibri"/>
              </a:rPr>
              <a:t> </a:t>
            </a:r>
            <a:r>
              <a:rPr kumimoji="0" sz="2800" b="0" i="0" u="none" strike="noStrike" kern="1200" cap="none" spc="-25" normalizeH="0" baseline="0" noProof="0" dirty="0">
                <a:ln>
                  <a:noFill/>
                </a:ln>
                <a:solidFill>
                  <a:srgbClr val="000000"/>
                </a:solidFill>
                <a:effectLst/>
                <a:uLnTx/>
                <a:uFillTx/>
                <a:latin typeface="Calibri"/>
                <a:cs typeface="Calibri"/>
              </a:rPr>
              <a:t>w</a:t>
            </a:r>
            <a:r>
              <a:rPr kumimoji="0" sz="2800" b="0" i="0" u="none" strike="noStrike" kern="1200" cap="none" spc="-5" normalizeH="0" baseline="0" noProof="0" dirty="0">
                <a:ln>
                  <a:noFill/>
                </a:ln>
                <a:solidFill>
                  <a:srgbClr val="000000"/>
                </a:solidFill>
                <a:effectLst/>
                <a:uLnTx/>
                <a:uFillTx/>
                <a:latin typeface="Calibri"/>
                <a:cs typeface="Calibri"/>
              </a:rPr>
              <a:t>orki</a:t>
            </a:r>
            <a:r>
              <a:rPr kumimoji="0" sz="2800" b="0" i="0" u="none" strike="noStrike" kern="1200" cap="none" spc="-10" normalizeH="0" baseline="0" noProof="0" dirty="0">
                <a:ln>
                  <a:noFill/>
                </a:ln>
                <a:solidFill>
                  <a:srgbClr val="000000"/>
                </a:solidFill>
                <a:effectLst/>
                <a:uLnTx/>
                <a:uFillTx/>
                <a:latin typeface="Calibri"/>
                <a:cs typeface="Calibri"/>
              </a:rPr>
              <a:t>n</a:t>
            </a:r>
            <a:r>
              <a:rPr kumimoji="0" sz="2800" b="0" i="0" u="none" strike="noStrike" kern="1200" cap="none" spc="0" normalizeH="0" baseline="0" noProof="0" dirty="0">
                <a:ln>
                  <a:noFill/>
                </a:ln>
                <a:solidFill>
                  <a:srgbClr val="000000"/>
                </a:solidFill>
                <a:effectLst/>
                <a:uLnTx/>
                <a:uFillTx/>
                <a:latin typeface="Calibri"/>
                <a:cs typeface="Calibri"/>
              </a:rPr>
              <a:t>g g</a:t>
            </a:r>
            <a:r>
              <a:rPr kumimoji="0" sz="2800" b="0" i="0" u="none" strike="noStrike" kern="1200" cap="none" spc="-50" normalizeH="0" baseline="0" noProof="0" dirty="0">
                <a:ln>
                  <a:noFill/>
                </a:ln>
                <a:solidFill>
                  <a:srgbClr val="000000"/>
                </a:solidFill>
                <a:effectLst/>
                <a:uLnTx/>
                <a:uFillTx/>
                <a:latin typeface="Calibri"/>
                <a:cs typeface="Calibri"/>
              </a:rPr>
              <a:t>r</a:t>
            </a:r>
            <a:r>
              <a:rPr kumimoji="0" sz="2800" b="0" i="0" u="none" strike="noStrike" kern="1200" cap="none" spc="-5" normalizeH="0" baseline="0" noProof="0" dirty="0">
                <a:ln>
                  <a:noFill/>
                </a:ln>
                <a:solidFill>
                  <a:srgbClr val="000000"/>
                </a:solidFill>
                <a:effectLst/>
                <a:uLnTx/>
                <a:uFillTx/>
                <a:latin typeface="Calibri"/>
                <a:cs typeface="Calibri"/>
              </a:rPr>
              <a:t>oup.</a:t>
            </a:r>
            <a:endParaRPr kumimoji="0" lang="en-US" sz="2800" b="0" i="0" u="none" strike="noStrike" kern="1200" cap="none" spc="-5" normalizeH="0" baseline="0" noProof="0" dirty="0">
              <a:ln>
                <a:noFill/>
              </a:ln>
              <a:solidFill>
                <a:srgbClr val="000000"/>
              </a:solidFill>
              <a:effectLst/>
              <a:uLnTx/>
              <a:uFillTx/>
              <a:latin typeface="Calibri"/>
              <a:cs typeface="Calibri"/>
            </a:endParaRPr>
          </a:p>
          <a:p>
            <a:pPr marL="355600" marR="5080" lvl="0" indent="-342900" algn="just" defTabSz="914400" eaLnBrk="0" fontAlgn="base" hangingPunct="0">
              <a:spcBef>
                <a:spcPct val="0"/>
              </a:spcBef>
              <a:spcAft>
                <a:spcPct val="0"/>
              </a:spcAft>
              <a:buFont typeface="Arial"/>
              <a:buChar char="•"/>
              <a:tabLst>
                <a:tab pos="356235" algn="l"/>
              </a:tabLst>
              <a:defRPr/>
            </a:pPr>
            <a:r>
              <a:rPr lang="en-US" sz="2800" b="1" u="sng" spc="-5" dirty="0">
                <a:solidFill>
                  <a:srgbClr val="000000"/>
                </a:solidFill>
                <a:latin typeface="Calibri"/>
                <a:cs typeface="Calibri"/>
              </a:rPr>
              <a:t>Scope</a:t>
            </a:r>
            <a:r>
              <a:rPr lang="en-US" sz="2800" spc="-5" dirty="0">
                <a:solidFill>
                  <a:srgbClr val="000000"/>
                </a:solidFill>
                <a:latin typeface="Calibri"/>
                <a:cs typeface="Calibri"/>
              </a:rPr>
              <a:t>: T</a:t>
            </a:r>
            <a:r>
              <a:rPr lang="en-US" sz="2800" spc="-5" dirty="0">
                <a:solidFill>
                  <a:srgbClr val="000000"/>
                </a:solidFill>
                <a:latin typeface="Calibri"/>
                <a:cs typeface="Calibri"/>
              </a:rPr>
              <a:t>he proposal concerns QoS extension for industrial wireless applications, e.g., dense and heterogeneous systems in a closed space.</a:t>
            </a:r>
          </a:p>
          <a:p>
            <a:pPr marL="355600" marR="5080" lvl="0" indent="-342900" algn="just" defTabSz="914400" eaLnBrk="0" fontAlgn="base" hangingPunct="0">
              <a:spcBef>
                <a:spcPct val="0"/>
              </a:spcBef>
              <a:spcAft>
                <a:spcPct val="0"/>
              </a:spcAft>
              <a:buFont typeface="Arial"/>
              <a:buChar char="•"/>
              <a:tabLst>
                <a:tab pos="356235" algn="l"/>
              </a:tabLst>
              <a:defRPr/>
            </a:pPr>
            <a:r>
              <a:rPr lang="en-US" sz="2800" b="1" u="sng" spc="-5" dirty="0">
                <a:solidFill>
                  <a:srgbClr val="000000"/>
                </a:solidFill>
                <a:latin typeface="Calibri"/>
                <a:cs typeface="Calibri"/>
              </a:rPr>
              <a:t>Focused Application</a:t>
            </a:r>
            <a:r>
              <a:rPr lang="en-US" sz="2800" spc="-5" dirty="0">
                <a:solidFill>
                  <a:srgbClr val="000000"/>
                </a:solidFill>
                <a:latin typeface="Calibri"/>
                <a:cs typeface="Calibri"/>
              </a:rPr>
              <a:t>: Factory</a:t>
            </a:r>
          </a:p>
          <a:p>
            <a:pPr marL="812800" marR="5080" lvl="1" indent="-342900" defTabSz="914400" eaLnBrk="0" fontAlgn="base" hangingPunct="0">
              <a:spcBef>
                <a:spcPct val="0"/>
              </a:spcBef>
              <a:spcAft>
                <a:spcPct val="0"/>
              </a:spcAft>
              <a:buFont typeface="Wingdings" panose="05000000000000000000" pitchFamily="2" charset="2"/>
              <a:buChar char="ü"/>
              <a:tabLst>
                <a:tab pos="356235" algn="l"/>
              </a:tabLst>
              <a:defRPr/>
            </a:pPr>
            <a:r>
              <a:rPr lang="en-US" sz="2400" b="1" i="1" spc="-5" dirty="0">
                <a:solidFill>
                  <a:srgbClr val="000000"/>
                </a:solidFill>
                <a:latin typeface="Calibri"/>
                <a:cs typeface="Calibri"/>
              </a:rPr>
              <a:t>Dense</a:t>
            </a:r>
            <a:r>
              <a:rPr lang="en-US" sz="2400" spc="-5" dirty="0">
                <a:solidFill>
                  <a:srgbClr val="000000"/>
                </a:solidFill>
                <a:latin typeface="Calibri"/>
                <a:cs typeface="Calibri"/>
              </a:rPr>
              <a:t>: due to wide-spreading IoT devices, e.g. sensors and cameras, the number of wireless nodes is rapidly increasing in factories.</a:t>
            </a:r>
          </a:p>
          <a:p>
            <a:pPr marL="812800" marR="5080" lvl="1" indent="-342900" defTabSz="914400" eaLnBrk="0" fontAlgn="base" hangingPunct="0">
              <a:spcBef>
                <a:spcPct val="0"/>
              </a:spcBef>
              <a:spcAft>
                <a:spcPct val="0"/>
              </a:spcAft>
              <a:buFont typeface="Wingdings" panose="05000000000000000000" pitchFamily="2" charset="2"/>
              <a:buChar char="ü"/>
              <a:tabLst>
                <a:tab pos="356235" algn="l"/>
              </a:tabLst>
              <a:defRPr/>
            </a:pPr>
            <a:r>
              <a:rPr lang="en-US" sz="2400" b="1" i="1" spc="-5" dirty="0">
                <a:solidFill>
                  <a:srgbClr val="000000"/>
                </a:solidFill>
                <a:latin typeface="Calibri"/>
                <a:cs typeface="Calibri"/>
              </a:rPr>
              <a:t>Heterogeneous</a:t>
            </a:r>
            <a:r>
              <a:rPr lang="en-US" sz="2400" spc="-5" dirty="0">
                <a:solidFill>
                  <a:srgbClr val="000000"/>
                </a:solidFill>
                <a:latin typeface="Calibri"/>
                <a:cs typeface="Calibri"/>
              </a:rPr>
              <a:t>: in a usual case, step-by-step installation of wireless devices for each equipment or process flow results in coexistence of new and legacy and/or different kinds of systems.</a:t>
            </a:r>
          </a:p>
          <a:p>
            <a:pPr marL="812800" marR="5080" lvl="1" indent="-342900" defTabSz="914400" eaLnBrk="0" fontAlgn="base" hangingPunct="0">
              <a:spcBef>
                <a:spcPct val="0"/>
              </a:spcBef>
              <a:spcAft>
                <a:spcPct val="0"/>
              </a:spcAft>
              <a:buFont typeface="Arial"/>
              <a:buChar char="•"/>
              <a:tabLst>
                <a:tab pos="356235" algn="l"/>
              </a:tabLst>
              <a:defRPr/>
            </a:pPr>
            <a:endParaRPr lang="en-US" sz="3200" spc="-5" dirty="0">
              <a:solidFill>
                <a:srgbClr val="000000"/>
              </a:solidFill>
              <a:latin typeface="Calibri"/>
              <a:cs typeface="Calibri"/>
            </a:endParaRPr>
          </a:p>
          <a:p>
            <a:pPr marL="355600" marR="5080" lvl="0" indent="-342900" algn="l" defTabSz="914400" rtl="0" eaLnBrk="0" fontAlgn="base" latinLnBrk="0" hangingPunct="0">
              <a:lnSpc>
                <a:spcPct val="100000"/>
              </a:lnSpc>
              <a:spcBef>
                <a:spcPct val="0"/>
              </a:spcBef>
              <a:spcAft>
                <a:spcPct val="0"/>
              </a:spcAft>
              <a:buClrTx/>
              <a:buSzTx/>
              <a:buFont typeface="Arial"/>
              <a:buChar char="•"/>
              <a:tabLst>
                <a:tab pos="356235" algn="l"/>
              </a:tabLst>
              <a:defRPr/>
            </a:pPr>
            <a:endParaRPr kumimoji="0" lang="en-US" sz="3200" b="0" i="0" u="none" strike="noStrike" kern="1200" cap="none" spc="-5" normalizeH="0" baseline="0" noProof="0" dirty="0">
              <a:ln>
                <a:noFill/>
              </a:ln>
              <a:solidFill>
                <a:srgbClr val="000000"/>
              </a:solidFill>
              <a:effectLst/>
              <a:uLnTx/>
              <a:uFillTx/>
              <a:latin typeface="Calibri"/>
              <a:ea typeface="+mn-ea"/>
              <a:cs typeface="Calibri"/>
            </a:endParaRPr>
          </a:p>
          <a:p>
            <a:pPr marL="355600" marR="5080" lvl="0" indent="-342900" algn="l" defTabSz="914400" rtl="0" eaLnBrk="0" fontAlgn="base" latinLnBrk="0" hangingPunct="0">
              <a:lnSpc>
                <a:spcPct val="100000"/>
              </a:lnSpc>
              <a:spcBef>
                <a:spcPct val="0"/>
              </a:spcBef>
              <a:spcAft>
                <a:spcPct val="0"/>
              </a:spcAft>
              <a:buClrTx/>
              <a:buSzTx/>
              <a:buFont typeface="Arial"/>
              <a:buChar char="•"/>
              <a:tabLst>
                <a:tab pos="356235" algn="l"/>
              </a:tabLst>
              <a:defRPr/>
            </a:pPr>
            <a:endParaRPr kumimoji="0" sz="32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3030023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84081" y="1364500"/>
            <a:ext cx="8336407" cy="4801314"/>
          </a:xfrm>
          <a:prstGeom prst="rect">
            <a:avLst/>
          </a:prstGeom>
        </p:spPr>
        <p:txBody>
          <a:bodyPr vert="horz" wrap="square" lIns="0" tIns="0" rIns="0" bIns="0" rtlCol="0">
            <a:spAutoFit/>
          </a:bodyPr>
          <a:lstStyle/>
          <a:p>
            <a:pPr marL="355600" marR="5080" lvl="0" indent="-342900" algn="just" defTabSz="914400" eaLnBrk="0" fontAlgn="base" hangingPunct="0">
              <a:spcBef>
                <a:spcPct val="0"/>
              </a:spcBef>
              <a:spcAft>
                <a:spcPct val="0"/>
              </a:spcAft>
              <a:buFont typeface="Arial"/>
              <a:buChar char="•"/>
              <a:tabLst>
                <a:tab pos="356235" algn="l"/>
              </a:tabLst>
              <a:defRPr/>
            </a:pPr>
            <a:r>
              <a:rPr kumimoji="0" lang="en-US" sz="2800" b="1" i="0" u="sng" strike="noStrike" kern="1200" cap="none" spc="-5" normalizeH="0" baseline="0" noProof="0" dirty="0">
                <a:ln>
                  <a:noFill/>
                </a:ln>
                <a:solidFill>
                  <a:srgbClr val="000000"/>
                </a:solidFill>
                <a:effectLst/>
                <a:uLnTx/>
                <a:uFillTx/>
                <a:latin typeface="Calibri"/>
                <a:cs typeface="Calibri"/>
              </a:rPr>
              <a:t>Requirement</a:t>
            </a:r>
            <a:r>
              <a:rPr lang="en-US" sz="2800" spc="-5" dirty="0">
                <a:solidFill>
                  <a:srgbClr val="000000"/>
                </a:solidFill>
                <a:latin typeface="Calibri"/>
                <a:cs typeface="Calibri"/>
              </a:rPr>
              <a:t>: </a:t>
            </a:r>
            <a:r>
              <a:rPr lang="en-US" sz="2800" spc="-5" dirty="0">
                <a:solidFill>
                  <a:srgbClr val="000000"/>
                </a:solidFill>
                <a:latin typeface="Calibri"/>
                <a:cs typeface="Calibri"/>
              </a:rPr>
              <a:t>QoS: Delay tolerance</a:t>
            </a: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IoT utilization changes production management from daily to in-real-time.</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For most wireless applications, 10msec- 10sec delay is acceptable.</a:t>
            </a:r>
          </a:p>
          <a:p>
            <a:pPr marL="355600" marR="5080" lvl="0" indent="-342900" algn="just" defTabSz="914400" eaLnBrk="0" fontAlgn="base" hangingPunct="0">
              <a:spcBef>
                <a:spcPct val="0"/>
              </a:spcBef>
              <a:spcAft>
                <a:spcPct val="0"/>
              </a:spcAft>
              <a:buFont typeface="Arial"/>
              <a:buChar char="•"/>
              <a:tabLst>
                <a:tab pos="356235" algn="l"/>
              </a:tabLst>
              <a:defRPr/>
            </a:pPr>
            <a:r>
              <a:rPr lang="en-US" sz="2800" b="1" u="sng" spc="-5" dirty="0">
                <a:solidFill>
                  <a:srgbClr val="000000"/>
                </a:solidFill>
                <a:latin typeface="Calibri"/>
                <a:cs typeface="Calibri"/>
              </a:rPr>
              <a:t>Major Use Case</a:t>
            </a:r>
            <a:r>
              <a:rPr lang="en-US" sz="2800" spc="-5" dirty="0">
                <a:solidFill>
                  <a:srgbClr val="000000"/>
                </a:solidFill>
                <a:latin typeface="Calibri"/>
                <a:cs typeface="Calibri"/>
              </a:rPr>
              <a:t>: </a:t>
            </a:r>
            <a:r>
              <a:rPr lang="en-US" sz="2800" spc="-5" dirty="0">
                <a:solidFill>
                  <a:srgbClr val="000000"/>
                </a:solidFill>
                <a:latin typeface="Calibri"/>
                <a:cs typeface="Calibri"/>
              </a:rPr>
              <a:t>Communication nodes for factory automation</a:t>
            </a: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Share of wireless nodes is 4%, but is increasing at an annual growth rate of 30%.</a:t>
            </a:r>
          </a:p>
          <a:p>
            <a:pPr marL="12700" marR="5080" lvl="0" algn="just" defTabSz="914400" eaLnBrk="0" fontAlgn="base" hangingPunct="0">
              <a:spcBef>
                <a:spcPct val="0"/>
              </a:spcBef>
              <a:spcAft>
                <a:spcPct val="0"/>
              </a:spcAft>
              <a:tabLst>
                <a:tab pos="356235" algn="l"/>
              </a:tabLst>
              <a:defRPr/>
            </a:pPr>
            <a:endParaRPr lang="en-US" sz="2800" spc="-5" dirty="0">
              <a:solidFill>
                <a:srgbClr val="000000"/>
              </a:solidFill>
              <a:latin typeface="Calibri"/>
              <a:cs typeface="Calibri"/>
            </a:endParaRPr>
          </a:p>
          <a:p>
            <a:pPr marL="355600" marR="5080" lvl="0" indent="-342900" algn="l" defTabSz="914400" rtl="0" eaLnBrk="0" fontAlgn="base" latinLnBrk="0" hangingPunct="0">
              <a:lnSpc>
                <a:spcPct val="100000"/>
              </a:lnSpc>
              <a:spcBef>
                <a:spcPct val="0"/>
              </a:spcBef>
              <a:spcAft>
                <a:spcPct val="0"/>
              </a:spcAft>
              <a:buClrTx/>
              <a:buSzTx/>
              <a:buFont typeface="Arial"/>
              <a:buChar char="•"/>
              <a:tabLst>
                <a:tab pos="356235" algn="l"/>
              </a:tabLst>
              <a:defRPr/>
            </a:pPr>
            <a:endParaRPr kumimoji="0" sz="32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6" name="object 2"/>
          <p:cNvSpPr txBox="1"/>
          <p:nvPr/>
        </p:nvSpPr>
        <p:spPr>
          <a:xfrm>
            <a:off x="569761" y="713122"/>
            <a:ext cx="8585735" cy="492443"/>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alibri"/>
                <a:ea typeface="+mn-ea"/>
                <a:cs typeface="Calibri"/>
              </a:rPr>
              <a:t>Motivation of FFPJ(Flexible Factory Project (2/5)</a:t>
            </a:r>
            <a:endParaRPr kumimoji="0" sz="3200" b="1" i="0" u="none" strike="noStrike" kern="1200" cap="none" spc="0" normalizeH="0" baseline="0" noProof="0" dirty="0">
              <a:ln>
                <a:noFill/>
              </a:ln>
              <a:solidFill>
                <a:srgbClr val="000000"/>
              </a:solidFill>
              <a:effectLst/>
              <a:uLnTx/>
              <a:uFillTx/>
              <a:latin typeface="Calibri"/>
              <a:ea typeface="+mn-ea"/>
              <a:cs typeface="Calibri"/>
            </a:endParaRPr>
          </a:p>
        </p:txBody>
      </p:sp>
    </p:spTree>
    <p:extLst>
      <p:ext uri="{BB962C8B-B14F-4D97-AF65-F5344CB8AC3E}">
        <p14:creationId xmlns:p14="http://schemas.microsoft.com/office/powerpoint/2010/main" val="802590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84081" y="1287500"/>
            <a:ext cx="8336407" cy="5232202"/>
          </a:xfrm>
          <a:prstGeom prst="rect">
            <a:avLst/>
          </a:prstGeom>
        </p:spPr>
        <p:txBody>
          <a:bodyPr vert="horz" wrap="square" lIns="0" tIns="0" rIns="0" bIns="0" rtlCol="0">
            <a:spAutoFit/>
          </a:bodyPr>
          <a:lstStyle/>
          <a:p>
            <a:pPr marL="355600" marR="5080" lvl="0" indent="-342900" algn="just" defTabSz="914400" eaLnBrk="0" fontAlgn="base" hangingPunct="0">
              <a:spcBef>
                <a:spcPct val="0"/>
              </a:spcBef>
              <a:spcAft>
                <a:spcPct val="0"/>
              </a:spcAft>
              <a:buFont typeface="Arial"/>
              <a:buChar char="•"/>
              <a:tabLst>
                <a:tab pos="356235" algn="l"/>
              </a:tabLst>
              <a:defRPr/>
            </a:pPr>
            <a:r>
              <a:rPr kumimoji="0" lang="en-US" sz="2800" b="1" i="0" u="sng" strike="noStrike" kern="1200" cap="none" spc="-5" normalizeH="0" baseline="0" noProof="0" dirty="0">
                <a:ln>
                  <a:noFill/>
                </a:ln>
                <a:solidFill>
                  <a:srgbClr val="000000"/>
                </a:solidFill>
                <a:effectLst/>
                <a:uLnTx/>
                <a:uFillTx/>
                <a:latin typeface="Calibri"/>
                <a:cs typeface="Calibri"/>
              </a:rPr>
              <a:t>Major Disturbance in Factory</a:t>
            </a:r>
            <a:r>
              <a:rPr lang="en-US" sz="2800" spc="-5" dirty="0">
                <a:solidFill>
                  <a:srgbClr val="000000"/>
                </a:solidFill>
                <a:latin typeface="Calibri"/>
                <a:cs typeface="Calibri"/>
              </a:rPr>
              <a:t>:</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600" spc="-5" dirty="0">
                <a:solidFill>
                  <a:srgbClr val="000000"/>
                </a:solidFill>
                <a:latin typeface="Calibri"/>
                <a:cs typeface="Calibri"/>
              </a:rPr>
              <a:t>The most frequent answers from managers in the fields are risks that system does not work occasionally and the problem can not be fixed.</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600" spc="-5" dirty="0">
                <a:solidFill>
                  <a:srgbClr val="000000"/>
                </a:solidFill>
                <a:latin typeface="Calibri"/>
                <a:cs typeface="Calibri"/>
              </a:rPr>
              <a:t>There exist multiple issues in this problem such as network design, hidden terminal, co-channel interference.</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600" spc="-5" dirty="0">
                <a:solidFill>
                  <a:srgbClr val="000000"/>
                </a:solidFill>
                <a:latin typeface="Calibri"/>
                <a:cs typeface="Calibri"/>
              </a:rPr>
              <a:t>It is difficult to handle them in the dynamically changing wireless environment where human and objects move, and reallocation of machines frequently occurs in a closed space i.e., a factory, in addition to the difficulty coming from nature of dense and heterogeneous wireless systems.</a:t>
            </a:r>
            <a:endParaRPr kumimoji="0" sz="2600" b="0" i="0" u="none" strike="noStrike" kern="1200" cap="none" spc="0" normalizeH="0" baseline="0" noProof="0" dirty="0">
              <a:ln>
                <a:noFill/>
              </a:ln>
              <a:solidFill>
                <a:srgbClr val="000000"/>
              </a:solidFill>
              <a:effectLst/>
              <a:uLnTx/>
              <a:uFillTx/>
              <a:latin typeface="Calibri"/>
              <a:cs typeface="Calibri"/>
            </a:endParaRP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7</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6" name="object 2"/>
          <p:cNvSpPr txBox="1"/>
          <p:nvPr/>
        </p:nvSpPr>
        <p:spPr>
          <a:xfrm>
            <a:off x="569761" y="687722"/>
            <a:ext cx="8585735" cy="492443"/>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alibri"/>
                <a:ea typeface="+mn-ea"/>
                <a:cs typeface="Calibri"/>
              </a:rPr>
              <a:t>Motivation of FFPJ(Flexible Factory Project (3/5)</a:t>
            </a:r>
            <a:endParaRPr kumimoji="0" sz="3200" b="1" i="0" u="none" strike="noStrike" kern="1200" cap="none" spc="0" normalizeH="0" baseline="0" noProof="0" dirty="0">
              <a:ln>
                <a:noFill/>
              </a:ln>
              <a:solidFill>
                <a:srgbClr val="000000"/>
              </a:solidFill>
              <a:effectLst/>
              <a:uLnTx/>
              <a:uFillTx/>
              <a:latin typeface="Calibri"/>
              <a:ea typeface="+mn-ea"/>
              <a:cs typeface="Calibri"/>
            </a:endParaRPr>
          </a:p>
        </p:txBody>
      </p:sp>
    </p:spTree>
    <p:extLst>
      <p:ext uri="{BB962C8B-B14F-4D97-AF65-F5344CB8AC3E}">
        <p14:creationId xmlns:p14="http://schemas.microsoft.com/office/powerpoint/2010/main" val="819049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2553" y="1229350"/>
            <a:ext cx="8640948" cy="3016210"/>
          </a:xfrm>
          <a:prstGeom prst="rect">
            <a:avLst/>
          </a:prstGeom>
        </p:spPr>
        <p:txBody>
          <a:bodyPr vert="horz" wrap="square" lIns="0" tIns="0" rIns="0" bIns="0" rtlCol="0">
            <a:spAutoFit/>
          </a:bodyPr>
          <a:lstStyle/>
          <a:p>
            <a:pPr marL="355600" marR="5080" lvl="0" indent="-342900" algn="just" defTabSz="914400" eaLnBrk="0" fontAlgn="base" hangingPunct="0">
              <a:spcBef>
                <a:spcPct val="0"/>
              </a:spcBef>
              <a:spcAft>
                <a:spcPct val="0"/>
              </a:spcAft>
              <a:buFont typeface="Arial"/>
              <a:buChar char="•"/>
              <a:tabLst>
                <a:tab pos="356235" algn="l"/>
              </a:tabLst>
              <a:defRPr/>
            </a:pPr>
            <a:r>
              <a:rPr lang="en-US" sz="2800" b="1" u="sng" spc="-5" dirty="0">
                <a:solidFill>
                  <a:srgbClr val="000000"/>
                </a:solidFill>
                <a:latin typeface="Calibri"/>
                <a:cs typeface="Calibri"/>
              </a:rPr>
              <a:t>Major Problem:</a:t>
            </a: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Even for the dense and heterogeneous systems, CSMA/CA does work but does not provide required QoS at the application level.</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Widely used energy detection-based coexistence cannot maintain fairness of QoS treatment in heterogeneous wireless network</a:t>
            </a: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8</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7" name="object 4"/>
          <p:cNvSpPr txBox="1"/>
          <p:nvPr/>
        </p:nvSpPr>
        <p:spPr>
          <a:xfrm>
            <a:off x="1310640" y="4458627"/>
            <a:ext cx="7129145" cy="1384935"/>
          </a:xfrm>
          <a:prstGeom prst="rect">
            <a:avLst/>
          </a:prstGeom>
          <a:ln w="9524">
            <a:solidFill>
              <a:srgbClr val="000000"/>
            </a:solidFill>
          </a:ln>
        </p:spPr>
        <p:txBody>
          <a:bodyPr vert="horz" wrap="square" lIns="0" tIns="0" rIns="0" bIns="0" rtlCol="0">
            <a:spAutoFit/>
          </a:bodyPr>
          <a:lstStyle/>
          <a:p>
            <a:pPr marL="86995" marR="227329" lvl="0" indent="0" algn="just" defTabSz="914400" rtl="0" eaLnBrk="0" fontAlgn="base" latinLnBrk="0" hangingPunct="0">
              <a:lnSpc>
                <a:spcPct val="100000"/>
              </a:lnSpc>
              <a:spcBef>
                <a:spcPct val="0"/>
              </a:spcBef>
              <a:spcAft>
                <a:spcPct val="0"/>
              </a:spcAft>
              <a:buClrTx/>
              <a:buSzTx/>
              <a:buFontTx/>
              <a:buNone/>
              <a:tabLst/>
              <a:defRPr/>
            </a:pPr>
            <a:r>
              <a:rPr kumimoji="0" sz="2800" b="0" i="0" u="none" strike="noStrike" kern="1200" cap="none" spc="-20" normalizeH="0" baseline="0" noProof="0" dirty="0">
                <a:ln>
                  <a:noFill/>
                </a:ln>
                <a:solidFill>
                  <a:srgbClr val="000000"/>
                </a:solidFill>
                <a:effectLst/>
                <a:uLnTx/>
                <a:uFillTx/>
                <a:latin typeface="Calibri"/>
                <a:ea typeface="+mn-ea"/>
                <a:cs typeface="Calibri"/>
              </a:rPr>
              <a:t>QoS </a:t>
            </a:r>
            <a:r>
              <a:rPr kumimoji="0" sz="2800" b="0" i="0" u="none" strike="noStrike" kern="1200" cap="none" spc="15" normalizeH="0" baseline="0" noProof="0" dirty="0">
                <a:ln>
                  <a:noFill/>
                </a:ln>
                <a:solidFill>
                  <a:srgbClr val="000000"/>
                </a:solidFill>
                <a:effectLst/>
                <a:uLnTx/>
                <a:uFillTx/>
                <a:latin typeface="Calibri"/>
                <a:ea typeface="+mn-ea"/>
                <a:cs typeface="Calibri"/>
              </a:rPr>
              <a:t> </a:t>
            </a:r>
            <a:r>
              <a:rPr kumimoji="0" sz="2800" b="0" i="0" u="none" strike="noStrike" kern="1200" cap="none" spc="-50" normalizeH="0" baseline="0" noProof="0" dirty="0">
                <a:ln>
                  <a:noFill/>
                </a:ln>
                <a:solidFill>
                  <a:srgbClr val="000000"/>
                </a:solidFill>
                <a:effectLst/>
                <a:uLnTx/>
                <a:uFillTx/>
                <a:latin typeface="Calibri"/>
                <a:ea typeface="+mn-ea"/>
                <a:cs typeface="Calibri"/>
              </a:rPr>
              <a:t>r</a:t>
            </a:r>
            <a:r>
              <a:rPr kumimoji="0" sz="2800" b="0" i="0" u="none" strike="noStrike" kern="1200" cap="none" spc="-15" normalizeH="0" baseline="0" noProof="0" dirty="0">
                <a:ln>
                  <a:noFill/>
                </a:ln>
                <a:solidFill>
                  <a:srgbClr val="000000"/>
                </a:solidFill>
                <a:effectLst/>
                <a:uLnTx/>
                <a:uFillTx/>
                <a:latin typeface="Calibri"/>
                <a:ea typeface="+mn-ea"/>
                <a:cs typeface="Calibri"/>
              </a:rPr>
              <a:t>equ</a:t>
            </a:r>
            <a:r>
              <a:rPr kumimoji="0" sz="2800" b="0" i="0" u="none" strike="noStrike" kern="1200" cap="none" spc="-30" normalizeH="0" baseline="0" noProof="0" dirty="0">
                <a:ln>
                  <a:noFill/>
                </a:ln>
                <a:solidFill>
                  <a:srgbClr val="000000"/>
                </a:solidFill>
                <a:effectLst/>
                <a:uLnTx/>
                <a:uFillTx/>
                <a:latin typeface="Calibri"/>
                <a:ea typeface="+mn-ea"/>
                <a:cs typeface="Calibri"/>
              </a:rPr>
              <a:t>i</a:t>
            </a:r>
            <a:r>
              <a:rPr kumimoji="0" sz="2800" b="0" i="0" u="none" strike="noStrike" kern="1200" cap="none" spc="-50" normalizeH="0" baseline="0" noProof="0" dirty="0">
                <a:ln>
                  <a:noFill/>
                </a:ln>
                <a:solidFill>
                  <a:srgbClr val="000000"/>
                </a:solidFill>
                <a:effectLst/>
                <a:uLnTx/>
                <a:uFillTx/>
                <a:latin typeface="Calibri"/>
                <a:ea typeface="+mn-ea"/>
                <a:cs typeface="Calibri"/>
              </a:rPr>
              <a:t>r</a:t>
            </a:r>
            <a:r>
              <a:rPr kumimoji="0" sz="2800" b="0" i="0" u="none" strike="noStrike" kern="1200" cap="none" spc="-20" normalizeH="0" baseline="0" noProof="0" dirty="0">
                <a:ln>
                  <a:noFill/>
                </a:ln>
                <a:solidFill>
                  <a:srgbClr val="000000"/>
                </a:solidFill>
                <a:effectLst/>
                <a:uLnTx/>
                <a:uFillTx/>
                <a:latin typeface="Calibri"/>
                <a:ea typeface="+mn-ea"/>
                <a:cs typeface="Calibri"/>
              </a:rPr>
              <a:t>eme</a:t>
            </a:r>
            <a:r>
              <a:rPr kumimoji="0" sz="2800" b="0" i="0" u="none" strike="noStrike" kern="1200" cap="none" spc="-50" normalizeH="0" baseline="0" noProof="0" dirty="0">
                <a:ln>
                  <a:noFill/>
                </a:ln>
                <a:solidFill>
                  <a:srgbClr val="000000"/>
                </a:solidFill>
                <a:effectLst/>
                <a:uLnTx/>
                <a:uFillTx/>
                <a:latin typeface="Calibri"/>
                <a:ea typeface="+mn-ea"/>
                <a:cs typeface="Calibri"/>
              </a:rPr>
              <a:t>n</a:t>
            </a:r>
            <a:r>
              <a:rPr kumimoji="0" sz="2800" b="0" i="0" u="none" strike="noStrike" kern="1200" cap="none" spc="-15" normalizeH="0" baseline="0" noProof="0" dirty="0">
                <a:ln>
                  <a:noFill/>
                </a:ln>
                <a:solidFill>
                  <a:srgbClr val="000000"/>
                </a:solidFill>
                <a:effectLst/>
                <a:uLnTx/>
                <a:uFillTx/>
                <a:latin typeface="Calibri"/>
                <a:ea typeface="+mn-ea"/>
                <a:cs typeface="Calibri"/>
              </a:rPr>
              <a:t>ts</a:t>
            </a:r>
            <a:r>
              <a:rPr kumimoji="0" sz="2800" b="0" i="0" u="none" strike="noStrike" kern="1200" cap="none" spc="35"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in</a:t>
            </a:r>
            <a:r>
              <a:rPr kumimoji="0" sz="2800" b="0" i="0" u="none" strike="noStrike" kern="1200" cap="none" spc="0" normalizeH="0" baseline="0" noProof="0" dirty="0">
                <a:ln>
                  <a:noFill/>
                </a:ln>
                <a:solidFill>
                  <a:srgbClr val="000000"/>
                </a:solidFill>
                <a:effectLst/>
                <a:uLnTx/>
                <a:uFillTx/>
                <a:latin typeface="Calibri"/>
                <a:ea typeface="+mn-ea"/>
                <a:cs typeface="Calibri"/>
              </a:rPr>
              <a:t> </a:t>
            </a:r>
            <a:r>
              <a:rPr kumimoji="0" sz="2800" b="0" i="0" u="none" strike="noStrike" kern="1200" cap="none" spc="-10" normalizeH="0" baseline="0" noProof="0" dirty="0">
                <a:ln>
                  <a:noFill/>
                </a:ln>
                <a:solidFill>
                  <a:srgbClr val="000000"/>
                </a:solidFill>
                <a:effectLst/>
                <a:uLnTx/>
                <a:uFillTx/>
                <a:latin typeface="Calibri"/>
                <a:ea typeface="+mn-ea"/>
                <a:cs typeface="Calibri"/>
              </a:rPr>
              <a:t>i</a:t>
            </a:r>
            <a:r>
              <a:rPr kumimoji="0" sz="2800" b="0" i="0" u="none" strike="noStrike" kern="1200" cap="none" spc="-30" normalizeH="0" baseline="0" noProof="0" dirty="0">
                <a:ln>
                  <a:noFill/>
                </a:ln>
                <a:solidFill>
                  <a:srgbClr val="000000"/>
                </a:solidFill>
                <a:effectLst/>
                <a:uLnTx/>
                <a:uFillTx/>
                <a:latin typeface="Calibri"/>
                <a:ea typeface="+mn-ea"/>
                <a:cs typeface="Calibri"/>
              </a:rPr>
              <a:t>n</a:t>
            </a:r>
            <a:r>
              <a:rPr kumimoji="0" sz="2800" b="0" i="0" u="none" strike="noStrike" kern="1200" cap="none" spc="-20" normalizeH="0" baseline="0" noProof="0" dirty="0">
                <a:ln>
                  <a:noFill/>
                </a:ln>
                <a:solidFill>
                  <a:srgbClr val="000000"/>
                </a:solidFill>
                <a:effectLst/>
                <a:uLnTx/>
                <a:uFillTx/>
                <a:latin typeface="Calibri"/>
                <a:ea typeface="+mn-ea"/>
                <a:cs typeface="Calibri"/>
              </a:rPr>
              <a:t>du</a:t>
            </a:r>
            <a:r>
              <a:rPr kumimoji="0" sz="2800" b="0" i="0" u="none" strike="noStrike" kern="1200" cap="none" spc="-60" normalizeH="0" baseline="0" noProof="0" dirty="0">
                <a:ln>
                  <a:noFill/>
                </a:ln>
                <a:solidFill>
                  <a:srgbClr val="000000"/>
                </a:solidFill>
                <a:effectLst/>
                <a:uLnTx/>
                <a:uFillTx/>
                <a:latin typeface="Calibri"/>
                <a:ea typeface="+mn-ea"/>
                <a:cs typeface="Calibri"/>
              </a:rPr>
              <a:t>s</a:t>
            </a:r>
            <a:r>
              <a:rPr kumimoji="0" sz="2800" b="0" i="0" u="none" strike="noStrike" kern="1200" cap="none" spc="-15" normalizeH="0" baseline="0" noProof="0" dirty="0">
                <a:ln>
                  <a:noFill/>
                </a:ln>
                <a:solidFill>
                  <a:srgbClr val="000000"/>
                </a:solidFill>
                <a:effectLst/>
                <a:uLnTx/>
                <a:uFillTx/>
                <a:latin typeface="Calibri"/>
                <a:ea typeface="+mn-ea"/>
                <a:cs typeface="Calibri"/>
              </a:rPr>
              <a:t>try</a:t>
            </a:r>
            <a:r>
              <a:rPr kumimoji="0" sz="2800" b="0" i="0" u="none" strike="noStrike" kern="1200" cap="none" spc="60"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70" normalizeH="0" baseline="0" noProof="0" dirty="0">
                <a:ln>
                  <a:noFill/>
                </a:ln>
                <a:solidFill>
                  <a:srgbClr val="000000"/>
                </a:solidFill>
                <a:effectLst/>
                <a:uLnTx/>
                <a:uFillTx/>
                <a:latin typeface="Calibri"/>
                <a:ea typeface="+mn-ea"/>
                <a:cs typeface="Calibri"/>
              </a:rPr>
              <a:t>n</a:t>
            </a:r>
            <a:r>
              <a:rPr kumimoji="0" sz="2800" b="0" i="0" u="none" strike="noStrike" kern="1200" cap="none" spc="-15" normalizeH="0" baseline="0" noProof="0" dirty="0">
                <a:ln>
                  <a:noFill/>
                </a:ln>
                <a:solidFill>
                  <a:srgbClr val="000000"/>
                </a:solidFill>
                <a:effectLst/>
                <a:uLnTx/>
                <a:uFillTx/>
                <a:latin typeface="Calibri"/>
                <a:ea typeface="+mn-ea"/>
                <a:cs typeface="Calibri"/>
              </a:rPr>
              <a:t>v</a:t>
            </a:r>
            <a:r>
              <a:rPr kumimoji="0" sz="2800" b="0" i="0" u="none" strike="noStrike" kern="1200" cap="none" spc="-20" normalizeH="0" baseline="0" noProof="0" dirty="0">
                <a:ln>
                  <a:noFill/>
                </a:ln>
                <a:solidFill>
                  <a:srgbClr val="000000"/>
                </a:solidFill>
                <a:effectLst/>
                <a:uLnTx/>
                <a:uFillTx/>
                <a:latin typeface="Calibri"/>
                <a:ea typeface="+mn-ea"/>
                <a:cs typeface="Calibri"/>
              </a:rPr>
              <a:t>i</a:t>
            </a:r>
            <a:r>
              <a:rPr kumimoji="0" sz="2800" b="0" i="0" u="none" strike="noStrike" kern="1200" cap="none" spc="-65" normalizeH="0" baseline="0" noProof="0" dirty="0">
                <a:ln>
                  <a:noFill/>
                </a:ln>
                <a:solidFill>
                  <a:srgbClr val="000000"/>
                </a:solidFill>
                <a:effectLst/>
                <a:uLnTx/>
                <a:uFillTx/>
                <a:latin typeface="Calibri"/>
                <a:ea typeface="+mn-ea"/>
                <a:cs typeface="Calibri"/>
              </a:rPr>
              <a:t>r</a:t>
            </a:r>
            <a:r>
              <a:rPr kumimoji="0" sz="2800" b="0" i="0" u="none" strike="noStrike" kern="1200" cap="none" spc="-25" normalizeH="0" baseline="0" noProof="0" dirty="0">
                <a:ln>
                  <a:noFill/>
                </a:ln>
                <a:solidFill>
                  <a:srgbClr val="000000"/>
                </a:solidFill>
                <a:effectLst/>
                <a:uLnTx/>
                <a:uFillTx/>
                <a:latin typeface="Calibri"/>
                <a:ea typeface="+mn-ea"/>
                <a:cs typeface="Calibri"/>
              </a:rPr>
              <a:t>onme</a:t>
            </a:r>
            <a:r>
              <a:rPr kumimoji="0" sz="2800" b="0" i="0" u="none" strike="noStrike" kern="1200" cap="none" spc="-45" normalizeH="0" baseline="0" noProof="0" dirty="0">
                <a:ln>
                  <a:noFill/>
                </a:ln>
                <a:solidFill>
                  <a:srgbClr val="000000"/>
                </a:solidFill>
                <a:effectLst/>
                <a:uLnTx/>
                <a:uFillTx/>
                <a:latin typeface="Calibri"/>
                <a:ea typeface="+mn-ea"/>
                <a:cs typeface="Calibri"/>
              </a:rPr>
              <a:t>n</a:t>
            </a:r>
            <a:r>
              <a:rPr kumimoji="0" sz="2800" b="0" i="0" u="none" strike="noStrike" kern="1200" cap="none" spc="-10" normalizeH="0" baseline="0" noProof="0" dirty="0">
                <a:ln>
                  <a:noFill/>
                </a:ln>
                <a:solidFill>
                  <a:srgbClr val="000000"/>
                </a:solidFill>
                <a:effectLst/>
                <a:uLnTx/>
                <a:uFillTx/>
                <a:latin typeface="Calibri"/>
                <a:ea typeface="+mn-ea"/>
                <a:cs typeface="Calibri"/>
              </a:rPr>
              <a:t>t</a:t>
            </a:r>
            <a:r>
              <a:rPr kumimoji="0" sz="2800" b="0" i="0" u="none" strike="noStrike" kern="1200" cap="none" spc="35"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a</a:t>
            </a:r>
            <a:r>
              <a:rPr kumimoji="0" sz="2800" b="0" i="0" u="none" strike="noStrike" kern="1200" cap="none" spc="-50" normalizeH="0" baseline="0" noProof="0" dirty="0">
                <a:ln>
                  <a:noFill/>
                </a:ln>
                <a:solidFill>
                  <a:srgbClr val="000000"/>
                </a:solidFill>
                <a:effectLst/>
                <a:uLnTx/>
                <a:uFillTx/>
                <a:latin typeface="Calibri"/>
                <a:ea typeface="+mn-ea"/>
                <a:cs typeface="Calibri"/>
              </a:rPr>
              <a:t>r</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75" normalizeH="0" baseline="0" noProof="0" dirty="0">
                <a:ln>
                  <a:noFill/>
                </a:ln>
                <a:solidFill>
                  <a:srgbClr val="000000"/>
                </a:solidFill>
                <a:effectLst/>
                <a:uLnTx/>
                <a:uFillTx/>
                <a:latin typeface="Calibri"/>
                <a:ea typeface="+mn-ea"/>
                <a:cs typeface="Calibri"/>
              </a:rPr>
              <a:t>f</a:t>
            </a:r>
            <a:r>
              <a:rPr kumimoji="0" sz="2800" b="0" i="0" u="none" strike="noStrike" kern="1200" cap="none" spc="-20" normalizeH="0" baseline="0" noProof="0" dirty="0">
                <a:ln>
                  <a:noFill/>
                </a:ln>
                <a:solidFill>
                  <a:srgbClr val="000000"/>
                </a:solidFill>
                <a:effectLst/>
                <a:uLnTx/>
                <a:uFillTx/>
                <a:latin typeface="Calibri"/>
                <a:ea typeface="+mn-ea"/>
                <a:cs typeface="Calibri"/>
              </a:rPr>
              <a:t>oun</a:t>
            </a:r>
            <a:r>
              <a:rPr kumimoji="0" sz="2800" b="0" i="0" u="none" strike="noStrike" kern="1200" cap="none" spc="-15" normalizeH="0" baseline="0" noProof="0" dirty="0">
                <a:ln>
                  <a:noFill/>
                </a:ln>
                <a:solidFill>
                  <a:srgbClr val="000000"/>
                </a:solidFill>
                <a:effectLst/>
                <a:uLnTx/>
                <a:uFillTx/>
                <a:latin typeface="Calibri"/>
                <a:ea typeface="+mn-ea"/>
                <a:cs typeface="Calibri"/>
              </a:rPr>
              <a:t>d</a:t>
            </a:r>
            <a:r>
              <a:rPr kumimoji="0" sz="2800" b="0" i="0" u="none" strike="noStrike" kern="1200" cap="none" spc="25" normalizeH="0" baseline="0" noProof="0" dirty="0">
                <a:ln>
                  <a:noFill/>
                </a:ln>
                <a:solidFill>
                  <a:srgbClr val="000000"/>
                </a:solidFill>
                <a:effectLst/>
                <a:uLnTx/>
                <a:uFillTx/>
                <a:latin typeface="Calibri"/>
                <a:ea typeface="+mn-ea"/>
                <a:cs typeface="Calibri"/>
              </a:rPr>
              <a:t> </a:t>
            </a:r>
            <a:r>
              <a:rPr kumimoji="0" sz="2800" b="0" i="0" u="none" strike="noStrike" kern="1200" cap="none" spc="-35" normalizeH="0" baseline="0" noProof="0" dirty="0">
                <a:ln>
                  <a:noFill/>
                </a:ln>
                <a:solidFill>
                  <a:srgbClr val="000000"/>
                </a:solidFill>
                <a:effectLst/>
                <a:uLnTx/>
                <a:uFillTx/>
                <a:latin typeface="Calibri"/>
                <a:ea typeface="+mn-ea"/>
                <a:cs typeface="Calibri"/>
              </a:rPr>
              <a:t>t</a:t>
            </a:r>
            <a:r>
              <a:rPr kumimoji="0" sz="2800" b="0" i="0" u="none" strike="noStrike" kern="1200" cap="none" spc="-15" normalizeH="0" baseline="0" noProof="0" dirty="0">
                <a:ln>
                  <a:noFill/>
                </a:ln>
                <a:solidFill>
                  <a:srgbClr val="000000"/>
                </a:solidFill>
                <a:effectLst/>
                <a:uLnTx/>
                <a:uFillTx/>
                <a:latin typeface="Calibri"/>
                <a:ea typeface="+mn-ea"/>
                <a:cs typeface="Calibri"/>
              </a:rPr>
              <a:t>o</a:t>
            </a:r>
            <a:r>
              <a:rPr kumimoji="0" sz="2800" b="0" i="0" u="none" strike="noStrike" kern="1200" cap="none" spc="-5"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b</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0"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p</a:t>
            </a:r>
            <a:r>
              <a:rPr kumimoji="0" sz="2800" b="0" i="0" u="none" strike="noStrike" kern="1200" cap="none" spc="-50" normalizeH="0" baseline="0" noProof="0" dirty="0">
                <a:ln>
                  <a:noFill/>
                </a:ln>
                <a:solidFill>
                  <a:srgbClr val="000000"/>
                </a:solidFill>
                <a:effectLst/>
                <a:uLnTx/>
                <a:uFillTx/>
                <a:latin typeface="Calibri"/>
                <a:ea typeface="+mn-ea"/>
                <a:cs typeface="Calibri"/>
              </a:rPr>
              <a:t>r</a:t>
            </a:r>
            <a:r>
              <a:rPr kumimoji="0" sz="2800" b="0" i="0" u="none" strike="noStrike" kern="1200" cap="none" spc="-15" normalizeH="0" baseline="0" noProof="0" dirty="0">
                <a:ln>
                  <a:noFill/>
                </a:ln>
                <a:solidFill>
                  <a:srgbClr val="000000"/>
                </a:solidFill>
                <a:effectLst/>
                <a:uLnTx/>
                <a:uFillTx/>
                <a:latin typeface="Calibri"/>
                <a:ea typeface="+mn-ea"/>
                <a:cs typeface="Calibri"/>
              </a:rPr>
              <a:t>ecise</a:t>
            </a:r>
            <a:r>
              <a:rPr kumimoji="0" sz="2800" b="0" i="0" u="none" strike="noStrike" kern="1200" cap="none" spc="0"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and</a:t>
            </a:r>
            <a:r>
              <a:rPr kumimoji="0" sz="2800" b="0" i="0" u="none" strike="noStrike" kern="1200" cap="none" spc="15"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fi</a:t>
            </a:r>
            <a:r>
              <a:rPr kumimoji="0" sz="2800" b="0" i="0" u="none" strike="noStrike" kern="1200" cap="none" spc="-30" normalizeH="0" baseline="0" noProof="0" dirty="0">
                <a:ln>
                  <a:noFill/>
                </a:ln>
                <a:solidFill>
                  <a:srgbClr val="000000"/>
                </a:solidFill>
                <a:effectLst/>
                <a:uLnTx/>
                <a:uFillTx/>
                <a:latin typeface="Calibri"/>
                <a:ea typeface="+mn-ea"/>
                <a:cs typeface="Calibri"/>
              </a:rPr>
              <a:t>n</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Col</a:t>
            </a:r>
            <a:r>
              <a:rPr kumimoji="0" sz="2800" b="0" i="0" u="none" strike="noStrike" kern="1200" cap="none" spc="-25" normalizeH="0" baseline="0" noProof="0" dirty="0">
                <a:ln>
                  <a:noFill/>
                </a:ln>
                <a:solidFill>
                  <a:srgbClr val="000000"/>
                </a:solidFill>
                <a:effectLst/>
                <a:uLnTx/>
                <a:uFillTx/>
                <a:latin typeface="Calibri"/>
                <a:ea typeface="+mn-ea"/>
                <a:cs typeface="Calibri"/>
              </a:rPr>
              <a:t>l</a:t>
            </a:r>
            <a:r>
              <a:rPr kumimoji="0" sz="2800" b="0" i="0" u="none" strike="noStrike" kern="1200" cap="none" spc="-15" normalizeH="0" baseline="0" noProof="0" dirty="0">
                <a:ln>
                  <a:noFill/>
                </a:ln>
                <a:solidFill>
                  <a:srgbClr val="000000"/>
                </a:solidFill>
                <a:effectLst/>
                <a:uLnTx/>
                <a:uFillTx/>
                <a:latin typeface="Calibri"/>
                <a:ea typeface="+mn-ea"/>
                <a:cs typeface="Calibri"/>
              </a:rPr>
              <a:t>ecting</a:t>
            </a:r>
            <a:r>
              <a:rPr kumimoji="0" sz="2800" b="0" i="0" u="none" strike="noStrike" kern="1200" cap="none" spc="5" normalizeH="0" baseline="0" noProof="0" dirty="0">
                <a:ln>
                  <a:noFill/>
                </a:ln>
                <a:solidFill>
                  <a:srgbClr val="000000"/>
                </a:solidFill>
                <a:effectLst/>
                <a:uLnTx/>
                <a:uFillTx/>
                <a:latin typeface="Calibri"/>
                <a:ea typeface="+mn-ea"/>
                <a:cs typeface="Calibri"/>
              </a:rPr>
              <a:t> </a:t>
            </a:r>
            <a:r>
              <a:rPr kumimoji="0" sz="2800" b="0" i="0" u="none" strike="noStrike" kern="1200" cap="none" spc="-55" normalizeH="0" baseline="0" noProof="0" dirty="0">
                <a:ln>
                  <a:noFill/>
                </a:ln>
                <a:solidFill>
                  <a:srgbClr val="000000"/>
                </a:solidFill>
                <a:effectLst/>
                <a:uLnTx/>
                <a:uFillTx/>
                <a:latin typeface="Calibri"/>
                <a:ea typeface="+mn-ea"/>
                <a:cs typeface="Calibri"/>
              </a:rPr>
              <a:t>v</a:t>
            </a:r>
            <a:r>
              <a:rPr kumimoji="0" sz="2800" b="0" i="0" u="none" strike="noStrike" kern="1200" cap="none" spc="-15" normalizeH="0" baseline="0" noProof="0" dirty="0">
                <a:ln>
                  <a:noFill/>
                </a:ln>
                <a:solidFill>
                  <a:srgbClr val="000000"/>
                </a:solidFill>
                <a:effectLst/>
                <a:uLnTx/>
                <a:uFillTx/>
                <a:latin typeface="Calibri"/>
                <a:ea typeface="+mn-ea"/>
                <a:cs typeface="Calibri"/>
              </a:rPr>
              <a:t>arious</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d</a:t>
            </a:r>
            <a:r>
              <a:rPr kumimoji="0" sz="2800" b="0" i="0" u="none" strike="noStrike" kern="1200" cap="none" spc="-40" normalizeH="0" baseline="0" noProof="0" dirty="0">
                <a:ln>
                  <a:noFill/>
                </a:ln>
                <a:solidFill>
                  <a:srgbClr val="000000"/>
                </a:solidFill>
                <a:effectLst/>
                <a:uLnTx/>
                <a:uFillTx/>
                <a:latin typeface="Calibri"/>
                <a:ea typeface="+mn-ea"/>
                <a:cs typeface="Calibri"/>
              </a:rPr>
              <a:t>a</a:t>
            </a:r>
            <a:r>
              <a:rPr kumimoji="0" sz="2800" b="0" i="0" u="none" strike="noStrike" kern="1200" cap="none" spc="-50" normalizeH="0" baseline="0" noProof="0" dirty="0">
                <a:ln>
                  <a:noFill/>
                </a:ln>
                <a:solidFill>
                  <a:srgbClr val="000000"/>
                </a:solidFill>
                <a:effectLst/>
                <a:uLnTx/>
                <a:uFillTx/>
                <a:latin typeface="Calibri"/>
                <a:ea typeface="+mn-ea"/>
                <a:cs typeface="Calibri"/>
              </a:rPr>
              <a:t>t</a:t>
            </a:r>
            <a:r>
              <a:rPr kumimoji="0" sz="2800" b="0" i="0" u="none" strike="noStrike" kern="1200" cap="none" spc="-15" normalizeH="0" baseline="0" noProof="0" dirty="0">
                <a:ln>
                  <a:noFill/>
                </a:ln>
                <a:solidFill>
                  <a:srgbClr val="000000"/>
                </a:solidFill>
                <a:effectLst/>
                <a:uLnTx/>
                <a:uFillTx/>
                <a:latin typeface="Calibri"/>
                <a:ea typeface="+mn-ea"/>
                <a:cs typeface="Calibri"/>
              </a:rPr>
              <a:t>a</a:t>
            </a:r>
            <a:r>
              <a:rPr kumimoji="0" sz="2800" b="0" i="0" u="none" strike="noStrike" kern="1200" cap="none" spc="0" normalizeH="0" baseline="0" noProof="0" dirty="0">
                <a:ln>
                  <a:noFill/>
                </a:ln>
                <a:solidFill>
                  <a:srgbClr val="000000"/>
                </a:solidFill>
                <a:effectLst/>
                <a:uLnTx/>
                <a:uFillTx/>
                <a:latin typeface="Calibri"/>
                <a:ea typeface="+mn-ea"/>
                <a:cs typeface="Calibri"/>
              </a:rPr>
              <a:t> </a:t>
            </a:r>
            <a:r>
              <a:rPr kumimoji="0" sz="2800" b="0" i="0" u="none" strike="noStrike" kern="1200" cap="none" spc="-35" normalizeH="0" baseline="0" noProof="0" dirty="0">
                <a:ln>
                  <a:noFill/>
                </a:ln>
                <a:solidFill>
                  <a:srgbClr val="000000"/>
                </a:solidFill>
                <a:effectLst/>
                <a:uLnTx/>
                <a:uFillTx/>
                <a:latin typeface="Calibri"/>
                <a:ea typeface="+mn-ea"/>
                <a:cs typeface="Calibri"/>
              </a:rPr>
              <a:t>a</a:t>
            </a:r>
            <a:r>
              <a:rPr kumimoji="0" sz="2800" b="0" i="0" u="none" strike="noStrike" kern="1200" cap="none" spc="-10" normalizeH="0" baseline="0" noProof="0" dirty="0">
                <a:ln>
                  <a:noFill/>
                </a:ln>
                <a:solidFill>
                  <a:srgbClr val="000000"/>
                </a:solidFill>
                <a:effectLst/>
                <a:uLnTx/>
                <a:uFillTx/>
                <a:latin typeface="Calibri"/>
                <a:ea typeface="+mn-ea"/>
                <a:cs typeface="Calibri"/>
              </a:rPr>
              <a:t>t</a:t>
            </a:r>
            <a:r>
              <a:rPr kumimoji="0" sz="2800" b="0" i="0" u="none" strike="noStrike" kern="1200" cap="none" spc="-5"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desi</a:t>
            </a:r>
            <a:r>
              <a:rPr kumimoji="0" sz="2800" b="0" i="0" u="none" strike="noStrike" kern="1200" cap="none" spc="-50" normalizeH="0" baseline="0" noProof="0" dirty="0">
                <a:ln>
                  <a:noFill/>
                </a:ln>
                <a:solidFill>
                  <a:srgbClr val="000000"/>
                </a:solidFill>
                <a:effectLst/>
                <a:uLnTx/>
                <a:uFillTx/>
                <a:latin typeface="Calibri"/>
                <a:ea typeface="+mn-ea"/>
                <a:cs typeface="Calibri"/>
              </a:rPr>
              <a:t>r</a:t>
            </a:r>
            <a:r>
              <a:rPr kumimoji="0" sz="2800" b="0" i="0" u="none" strike="noStrike" kern="1200" cap="none" spc="-15" normalizeH="0" baseline="0" noProof="0" dirty="0">
                <a:ln>
                  <a:noFill/>
                </a:ln>
                <a:solidFill>
                  <a:srgbClr val="000000"/>
                </a:solidFill>
                <a:effectLst/>
                <a:uLnTx/>
                <a:uFillTx/>
                <a:latin typeface="Calibri"/>
                <a:ea typeface="+mn-ea"/>
                <a:cs typeface="Calibri"/>
              </a:rPr>
              <a:t>ed</a:t>
            </a:r>
            <a:r>
              <a:rPr kumimoji="0" sz="2800" b="0" i="0" u="none" strike="noStrike" kern="1200" cap="none" spc="15" normalizeH="0" baseline="0" noProof="0" dirty="0">
                <a:ln>
                  <a:noFill/>
                </a:ln>
                <a:solidFill>
                  <a:srgbClr val="000000"/>
                </a:solidFill>
                <a:effectLst/>
                <a:uLnTx/>
                <a:uFillTx/>
                <a:latin typeface="Calibri"/>
                <a:ea typeface="+mn-ea"/>
                <a:cs typeface="Calibri"/>
              </a:rPr>
              <a:t> </a:t>
            </a:r>
            <a:r>
              <a:rPr kumimoji="0" sz="2800" b="0" i="0" u="none" strike="noStrike" kern="1200" cap="none" spc="-10" normalizeH="0" baseline="0" noProof="0" dirty="0">
                <a:ln>
                  <a:noFill/>
                </a:ln>
                <a:solidFill>
                  <a:srgbClr val="000000"/>
                </a:solidFill>
                <a:effectLst/>
                <a:uLnTx/>
                <a:uFillTx/>
                <a:latin typeface="Calibri"/>
                <a:ea typeface="+mn-ea"/>
                <a:cs typeface="Calibri"/>
              </a:rPr>
              <a:t>ti</a:t>
            </a:r>
            <a:r>
              <a:rPr kumimoji="0" sz="2800" b="0" i="0" u="none" strike="noStrike" kern="1200" cap="none" spc="-35" normalizeH="0" baseline="0" noProof="0" dirty="0">
                <a:ln>
                  <a:noFill/>
                </a:ln>
                <a:solidFill>
                  <a:srgbClr val="000000"/>
                </a:solidFill>
                <a:effectLst/>
                <a:uLnTx/>
                <a:uFillTx/>
                <a:latin typeface="Calibri"/>
                <a:ea typeface="+mn-ea"/>
                <a:cs typeface="Calibri"/>
              </a:rPr>
              <a:t>m</a:t>
            </a:r>
            <a:r>
              <a:rPr kumimoji="0" sz="2800" b="0" i="0" u="none" strike="noStrike" kern="1200" cap="none" spc="-10" normalizeH="0" baseline="0" noProof="0" dirty="0">
                <a:ln>
                  <a:noFill/>
                </a:ln>
                <a:solidFill>
                  <a:srgbClr val="000000"/>
                </a:solidFill>
                <a:effectLst/>
                <a:uLnTx/>
                <a:uFillTx/>
                <a:latin typeface="Calibri"/>
                <a:ea typeface="+mn-ea"/>
                <a:cs typeface="Calibri"/>
              </a:rPr>
              <a:t>i</a:t>
            </a:r>
            <a:r>
              <a:rPr kumimoji="0" sz="2800" b="0" i="0" u="none" strike="noStrike" kern="1200" cap="none" spc="-30" normalizeH="0" baseline="0" noProof="0" dirty="0">
                <a:ln>
                  <a:noFill/>
                </a:ln>
                <a:solidFill>
                  <a:srgbClr val="000000"/>
                </a:solidFill>
                <a:effectLst/>
                <a:uLnTx/>
                <a:uFillTx/>
                <a:latin typeface="Calibri"/>
                <a:ea typeface="+mn-ea"/>
                <a:cs typeface="Calibri"/>
              </a:rPr>
              <a:t>n</a:t>
            </a:r>
            <a:r>
              <a:rPr kumimoji="0" sz="2800" b="0" i="0" u="none" strike="noStrike" kern="1200" cap="none" spc="-15" normalizeH="0" baseline="0" noProof="0" dirty="0">
                <a:ln>
                  <a:noFill/>
                </a:ln>
                <a:solidFill>
                  <a:srgbClr val="000000"/>
                </a:solidFill>
                <a:effectLst/>
                <a:uLnTx/>
                <a:uFillTx/>
                <a:latin typeface="Calibri"/>
                <a:ea typeface="+mn-ea"/>
                <a:cs typeface="Calibri"/>
              </a:rPr>
              <a:t>g</a:t>
            </a:r>
            <a:r>
              <a:rPr kumimoji="0" sz="2800" b="0" i="0" u="none" strike="noStrike" kern="1200" cap="none" spc="20" normalizeH="0" baseline="0" noProof="0" dirty="0">
                <a:ln>
                  <a:noFill/>
                </a:ln>
                <a:solidFill>
                  <a:srgbClr val="000000"/>
                </a:solidFill>
                <a:effectLst/>
                <a:uLnTx/>
                <a:uFillTx/>
                <a:latin typeface="Calibri"/>
                <a:ea typeface="+mn-ea"/>
                <a:cs typeface="Calibri"/>
              </a:rPr>
              <a:t> </a:t>
            </a:r>
            <a:r>
              <a:rPr kumimoji="0" sz="2800" b="0" i="0" u="none" strike="noStrike" kern="1200" cap="none" spc="-35" normalizeH="0" baseline="0" noProof="0" dirty="0">
                <a:ln>
                  <a:noFill/>
                </a:ln>
                <a:solidFill>
                  <a:srgbClr val="000000"/>
                </a:solidFill>
                <a:effectLst/>
                <a:uLnTx/>
                <a:uFillTx/>
                <a:latin typeface="Calibri"/>
                <a:ea typeface="+mn-ea"/>
                <a:cs typeface="Calibri"/>
              </a:rPr>
              <a:t>c</a:t>
            </a:r>
            <a:r>
              <a:rPr kumimoji="0" sz="2800" b="0" i="0" u="none" strike="noStrike" kern="1200" cap="none" spc="-15" normalizeH="0" baseline="0" noProof="0" dirty="0">
                <a:ln>
                  <a:noFill/>
                </a:ln>
                <a:solidFill>
                  <a:srgbClr val="000000"/>
                </a:solidFill>
                <a:effectLst/>
                <a:uLnTx/>
                <a:uFillTx/>
                <a:latin typeface="Calibri"/>
                <a:ea typeface="+mn-ea"/>
                <a:cs typeface="Calibri"/>
              </a:rPr>
              <a:t>annot</a:t>
            </a:r>
            <a:r>
              <a:rPr kumimoji="0" sz="2800" b="0" i="0" u="none" strike="noStrike" kern="1200" cap="none" spc="20"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b</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0"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ens</a:t>
            </a:r>
            <a:r>
              <a:rPr kumimoji="0" sz="2800" b="0" i="0" u="none" strike="noStrike" kern="1200" cap="none" spc="-30" normalizeH="0" baseline="0" noProof="0" dirty="0">
                <a:ln>
                  <a:noFill/>
                </a:ln>
                <a:solidFill>
                  <a:srgbClr val="000000"/>
                </a:solidFill>
                <a:effectLst/>
                <a:uLnTx/>
                <a:uFillTx/>
                <a:latin typeface="Calibri"/>
                <a:ea typeface="+mn-ea"/>
                <a:cs typeface="Calibri"/>
              </a:rPr>
              <a:t>u</a:t>
            </a:r>
            <a:r>
              <a:rPr kumimoji="0" sz="2800" b="0" i="0" u="none" strike="noStrike" kern="1200" cap="none" spc="-50" normalizeH="0" baseline="0" noProof="0" dirty="0">
                <a:ln>
                  <a:noFill/>
                </a:ln>
                <a:solidFill>
                  <a:srgbClr val="000000"/>
                </a:solidFill>
                <a:effectLst/>
                <a:uLnTx/>
                <a:uFillTx/>
                <a:latin typeface="Calibri"/>
                <a:ea typeface="+mn-ea"/>
                <a:cs typeface="Calibri"/>
              </a:rPr>
              <a:t>r</a:t>
            </a:r>
            <a:r>
              <a:rPr kumimoji="0" sz="2800" b="0" i="0" u="none" strike="noStrike" kern="1200" cap="none" spc="-15" normalizeH="0" baseline="0" noProof="0" dirty="0">
                <a:ln>
                  <a:noFill/>
                </a:ln>
                <a:solidFill>
                  <a:srgbClr val="000000"/>
                </a:solidFill>
                <a:effectLst/>
                <a:uLnTx/>
                <a:uFillTx/>
                <a:latin typeface="Calibri"/>
                <a:ea typeface="+mn-ea"/>
                <a:cs typeface="Calibri"/>
              </a:rPr>
              <a:t>ed.</a:t>
            </a:r>
            <a:endParaRPr kumimoji="0" sz="2800" b="0" i="0" u="none" strike="noStrike" kern="1200" cap="none" spc="0" normalizeH="0" baseline="0" noProof="0" dirty="0">
              <a:ln>
                <a:noFill/>
              </a:ln>
              <a:solidFill>
                <a:srgbClr val="000000"/>
              </a:solidFill>
              <a:effectLst/>
              <a:uLnTx/>
              <a:uFillTx/>
              <a:latin typeface="Calibri"/>
              <a:ea typeface="+mn-ea"/>
              <a:cs typeface="Calibri"/>
            </a:endParaRPr>
          </a:p>
        </p:txBody>
      </p:sp>
      <p:sp>
        <p:nvSpPr>
          <p:cNvPr id="8" name="object 2"/>
          <p:cNvSpPr txBox="1"/>
          <p:nvPr/>
        </p:nvSpPr>
        <p:spPr>
          <a:xfrm>
            <a:off x="569761" y="687722"/>
            <a:ext cx="8585735" cy="492443"/>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alibri"/>
                <a:ea typeface="+mn-ea"/>
                <a:cs typeface="Calibri"/>
              </a:rPr>
              <a:t>Motivation of FFPJ(Flexible Factory Project (4/5)</a:t>
            </a:r>
            <a:endParaRPr kumimoji="0" sz="3200" b="1" i="0" u="none" strike="noStrike" kern="1200" cap="none" spc="0" normalizeH="0" baseline="0" noProof="0" dirty="0">
              <a:ln>
                <a:noFill/>
              </a:ln>
              <a:solidFill>
                <a:srgbClr val="000000"/>
              </a:solidFill>
              <a:effectLst/>
              <a:uLnTx/>
              <a:uFillTx/>
              <a:latin typeface="Calibri"/>
              <a:ea typeface="+mn-ea"/>
              <a:cs typeface="Calibri"/>
            </a:endParaRPr>
          </a:p>
        </p:txBody>
      </p:sp>
    </p:spTree>
    <p:extLst>
      <p:ext uri="{BB962C8B-B14F-4D97-AF65-F5344CB8AC3E}">
        <p14:creationId xmlns:p14="http://schemas.microsoft.com/office/powerpoint/2010/main" val="573701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3653" y="1356350"/>
            <a:ext cx="8628248" cy="3016210"/>
          </a:xfrm>
          <a:prstGeom prst="rect">
            <a:avLst/>
          </a:prstGeom>
        </p:spPr>
        <p:txBody>
          <a:bodyPr vert="horz" wrap="square" lIns="0" tIns="0" rIns="0" bIns="0" rtlCol="0">
            <a:spAutoFit/>
          </a:bodyPr>
          <a:lstStyle/>
          <a:p>
            <a:pPr marL="355600" marR="5080" lvl="0" indent="-342900" algn="just" defTabSz="914400" eaLnBrk="0" fontAlgn="base" hangingPunct="0">
              <a:spcBef>
                <a:spcPct val="0"/>
              </a:spcBef>
              <a:spcAft>
                <a:spcPct val="0"/>
              </a:spcAft>
              <a:buFont typeface="Arial"/>
              <a:buChar char="•"/>
              <a:tabLst>
                <a:tab pos="356235" algn="l"/>
              </a:tabLst>
              <a:defRPr/>
            </a:pPr>
            <a:r>
              <a:rPr lang="en-US" sz="2800" b="1" u="sng" spc="-5" dirty="0">
                <a:solidFill>
                  <a:srgbClr val="000000"/>
                </a:solidFill>
                <a:latin typeface="Calibri"/>
                <a:cs typeface="Calibri"/>
              </a:rPr>
              <a:t>Future Subject:</a:t>
            </a:r>
            <a:endParaRPr lang="en-US" sz="2800" spc="-5" dirty="0">
              <a:solidFill>
                <a:srgbClr val="000000"/>
              </a:solidFill>
              <a:latin typeface="Calibri"/>
              <a:cs typeface="Calibri"/>
            </a:endParaRP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Harmonized and dynamic QoS over different wireless systems utilizing limited and fluctuating radio resources.</a:t>
            </a:r>
          </a:p>
          <a:p>
            <a:pPr marL="927100" marR="5080" lvl="1" indent="-457200" algn="just" defTabSz="914400" eaLnBrk="0" fontAlgn="base" hangingPunct="0">
              <a:spcBef>
                <a:spcPct val="0"/>
              </a:spcBef>
              <a:spcAft>
                <a:spcPct val="0"/>
              </a:spcAft>
              <a:buFont typeface="Wingdings" panose="05000000000000000000" pitchFamily="2" charset="2"/>
              <a:buChar char="ü"/>
              <a:tabLst>
                <a:tab pos="356235" algn="l"/>
              </a:tabLst>
              <a:defRPr/>
            </a:pPr>
            <a:r>
              <a:rPr lang="en-US" sz="2800" spc="-5" dirty="0">
                <a:solidFill>
                  <a:srgbClr val="000000"/>
                </a:solidFill>
                <a:latin typeface="Calibri"/>
                <a:cs typeface="Calibri"/>
              </a:rPr>
              <a:t>Application-aware coexistence procedure of heterogeneous systems in the tough environment of factories.</a:t>
            </a:r>
          </a:p>
        </p:txBody>
      </p:sp>
      <p:sp>
        <p:nvSpPr>
          <p:cNvPr id="9" name="スライド番号プレースホルダー 3"/>
          <p:cNvSpPr txBox="1">
            <a:spLocks/>
          </p:cNvSpPr>
          <p:nvPr/>
        </p:nvSpPr>
        <p:spPr>
          <a:xfrm>
            <a:off x="4139952" y="6453336"/>
            <a:ext cx="735261" cy="182562"/>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rPr>
              <a:t>Slide </a:t>
            </a:r>
            <a:fld id="{372F3947-031E-4295-B632-0BF31AAEF223}"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9</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1" name="日付プレースホルダー 1"/>
          <p:cNvSpPr>
            <a:spLocks noGrp="1"/>
          </p:cNvSpPr>
          <p:nvPr>
            <p:ph type="dt" sz="half" idx="4294967295"/>
          </p:nvPr>
        </p:nvSpPr>
        <p:spPr>
          <a:xfrm>
            <a:off x="667544" y="378281"/>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
        <p:nvSpPr>
          <p:cNvPr id="6" name="object 4"/>
          <p:cNvSpPr txBox="1"/>
          <p:nvPr/>
        </p:nvSpPr>
        <p:spPr>
          <a:xfrm>
            <a:off x="925982" y="4636261"/>
            <a:ext cx="7560945" cy="1292662"/>
          </a:xfrm>
          <a:prstGeom prst="rect">
            <a:avLst/>
          </a:prstGeom>
          <a:ln w="9525">
            <a:solidFill>
              <a:srgbClr val="000000"/>
            </a:solidFill>
          </a:ln>
        </p:spPr>
        <p:txBody>
          <a:bodyPr vert="horz" wrap="square" lIns="0" tIns="0" rIns="0" bIns="0" rtlCol="0">
            <a:spAutoFit/>
          </a:bodyPr>
          <a:lstStyle/>
          <a:p>
            <a:pPr marL="86360" marR="295910" lvl="0" indent="0" algn="just" defTabSz="914400" rtl="0" eaLnBrk="0" fontAlgn="base" latinLnBrk="0" hangingPunct="0">
              <a:lnSpc>
                <a:spcPct val="100000"/>
              </a:lnSpc>
              <a:spcBef>
                <a:spcPct val="0"/>
              </a:spcBef>
              <a:spcAft>
                <a:spcPct val="0"/>
              </a:spcAft>
              <a:buClrTx/>
              <a:buSzTx/>
              <a:buFontTx/>
              <a:buNone/>
              <a:tabLst/>
              <a:defRPr/>
            </a:pPr>
            <a:r>
              <a:rPr kumimoji="0" sz="2800" b="0" i="0" u="none" strike="noStrike" kern="1200" cap="none" spc="-20" normalizeH="0" baseline="0" noProof="0" dirty="0">
                <a:ln>
                  <a:noFill/>
                </a:ln>
                <a:solidFill>
                  <a:srgbClr val="000000"/>
                </a:solidFill>
                <a:effectLst/>
                <a:uLnTx/>
                <a:uFillTx/>
                <a:latin typeface="Calibri"/>
                <a:ea typeface="+mn-ea"/>
                <a:cs typeface="Calibri"/>
              </a:rPr>
              <a:t>N</a:t>
            </a:r>
            <a:r>
              <a:rPr kumimoji="0" sz="2800" b="0" i="0" u="none" strike="noStrike" kern="1200" cap="none" spc="-40" normalizeH="0" baseline="0" noProof="0" dirty="0">
                <a:ln>
                  <a:noFill/>
                </a:ln>
                <a:solidFill>
                  <a:srgbClr val="000000"/>
                </a:solidFill>
                <a:effectLst/>
                <a:uLnTx/>
                <a:uFillTx/>
                <a:latin typeface="Calibri"/>
                <a:ea typeface="+mn-ea"/>
                <a:cs typeface="Calibri"/>
              </a:rPr>
              <a:t>e</a:t>
            </a:r>
            <a:r>
              <a:rPr kumimoji="0" sz="2800" b="0" i="0" u="none" strike="noStrike" kern="1200" cap="none" spc="-20" normalizeH="0" baseline="0" noProof="0" dirty="0">
                <a:ln>
                  <a:noFill/>
                </a:ln>
                <a:solidFill>
                  <a:srgbClr val="000000"/>
                </a:solidFill>
                <a:effectLst/>
                <a:uLnTx/>
                <a:uFillTx/>
                <a:latin typeface="Calibri"/>
                <a:ea typeface="+mn-ea"/>
                <a:cs typeface="Calibri"/>
              </a:rPr>
              <a:t>w</a:t>
            </a:r>
            <a:r>
              <a:rPr kumimoji="0" sz="2800" b="0" i="0" u="none" strike="noStrike" kern="1200" cap="none" spc="5" normalizeH="0" baseline="0" noProof="0" dirty="0">
                <a:ln>
                  <a:noFill/>
                </a:ln>
                <a:solidFill>
                  <a:srgbClr val="000000"/>
                </a:solidFill>
                <a:effectLst/>
                <a:uLnTx/>
                <a:uFillTx/>
                <a:latin typeface="Calibri"/>
                <a:ea typeface="+mn-ea"/>
                <a:cs typeface="Calibri"/>
              </a:rPr>
              <a:t> </a:t>
            </a:r>
            <a:r>
              <a:rPr kumimoji="0" sz="2800" b="0" i="0" u="none" strike="noStrike" kern="1200" cap="none" spc="-5" normalizeH="0" baseline="0" noProof="0" dirty="0">
                <a:ln>
                  <a:noFill/>
                </a:ln>
                <a:solidFill>
                  <a:srgbClr val="000000"/>
                </a:solidFill>
                <a:effectLst/>
                <a:uLnTx/>
                <a:uFillTx/>
                <a:latin typeface="Calibri"/>
                <a:ea typeface="+mn-ea"/>
                <a:cs typeface="Calibri"/>
              </a:rPr>
              <a:t>fu</a:t>
            </a:r>
            <a:r>
              <a:rPr kumimoji="0" sz="2800" b="0" i="0" u="none" strike="noStrike" kern="1200" cap="none" spc="-15" normalizeH="0" baseline="0" noProof="0" dirty="0">
                <a:ln>
                  <a:noFill/>
                </a:ln>
                <a:solidFill>
                  <a:srgbClr val="000000"/>
                </a:solidFill>
                <a:effectLst/>
                <a:uLnTx/>
                <a:uFillTx/>
                <a:latin typeface="Calibri"/>
                <a:ea typeface="+mn-ea"/>
                <a:cs typeface="Calibri"/>
              </a:rPr>
              <a:t>nctio</a:t>
            </a:r>
            <a:r>
              <a:rPr kumimoji="0" sz="2800" b="0" i="0" u="none" strike="noStrike" kern="1200" cap="none" spc="-30" normalizeH="0" baseline="0" noProof="0" dirty="0">
                <a:ln>
                  <a:noFill/>
                </a:ln>
                <a:solidFill>
                  <a:srgbClr val="000000"/>
                </a:solidFill>
                <a:effectLst/>
                <a:uLnTx/>
                <a:uFillTx/>
                <a:latin typeface="Calibri"/>
                <a:ea typeface="+mn-ea"/>
                <a:cs typeface="Calibri"/>
              </a:rPr>
              <a:t>n</a:t>
            </a:r>
            <a:r>
              <a:rPr kumimoji="0" sz="2800" b="0" i="0" u="none" strike="noStrike" kern="1200" cap="none" spc="-15" normalizeH="0" baseline="0" noProof="0" dirty="0">
                <a:ln>
                  <a:noFill/>
                </a:ln>
                <a:solidFill>
                  <a:srgbClr val="000000"/>
                </a:solidFill>
                <a:effectLst/>
                <a:uLnTx/>
                <a:uFillTx/>
                <a:latin typeface="Calibri"/>
                <a:ea typeface="+mn-ea"/>
                <a:cs typeface="Calibri"/>
              </a:rPr>
              <a:t>s</a:t>
            </a:r>
            <a:r>
              <a:rPr kumimoji="0" sz="2800" b="0" i="0" u="none" strike="noStrike" kern="1200" cap="none" spc="45" normalizeH="0" baseline="0" noProof="0" dirty="0">
                <a:ln>
                  <a:noFill/>
                </a:ln>
                <a:solidFill>
                  <a:srgbClr val="000000"/>
                </a:solidFill>
                <a:effectLst/>
                <a:uLnTx/>
                <a:uFillTx/>
                <a:latin typeface="Calibri"/>
                <a:ea typeface="+mn-ea"/>
                <a:cs typeface="Calibri"/>
              </a:rPr>
              <a:t> </a:t>
            </a:r>
            <a:r>
              <a:rPr kumimoji="0" sz="2800" b="0" i="0" u="none" strike="noStrike" kern="1200" cap="none" spc="0" normalizeH="0" baseline="0" noProof="0" dirty="0">
                <a:ln>
                  <a:noFill/>
                </a:ln>
                <a:solidFill>
                  <a:srgbClr val="000000"/>
                </a:solidFill>
                <a:effectLst/>
                <a:uLnTx/>
                <a:uFillTx/>
                <a:latin typeface="Calibri"/>
                <a:ea typeface="+mn-ea"/>
                <a:cs typeface="Calibri"/>
              </a:rPr>
              <a:t>wi</a:t>
            </a:r>
            <a:r>
              <a:rPr kumimoji="0" sz="2800" b="0" i="0" u="none" strike="noStrike" kern="1200" cap="none" spc="-10" normalizeH="0" baseline="0" noProof="0" dirty="0">
                <a:ln>
                  <a:noFill/>
                </a:ln>
                <a:solidFill>
                  <a:srgbClr val="000000"/>
                </a:solidFill>
                <a:effectLst/>
                <a:uLnTx/>
                <a:uFillTx/>
                <a:latin typeface="Calibri"/>
                <a:ea typeface="+mn-ea"/>
                <a:cs typeface="Calibri"/>
              </a:rPr>
              <a:t>l</a:t>
            </a:r>
            <a:r>
              <a:rPr kumimoji="0" sz="2800" b="0" i="0" u="none" strike="noStrike" kern="1200" cap="none" spc="0" normalizeH="0" baseline="0" noProof="0" dirty="0">
                <a:ln>
                  <a:noFill/>
                </a:ln>
                <a:solidFill>
                  <a:srgbClr val="000000"/>
                </a:solidFill>
                <a:effectLst/>
                <a:uLnTx/>
                <a:uFillTx/>
                <a:latin typeface="Calibri"/>
                <a:ea typeface="+mn-ea"/>
                <a:cs typeface="Calibri"/>
              </a:rPr>
              <a:t>l </a:t>
            </a:r>
            <a:r>
              <a:rPr kumimoji="0" sz="2800" b="0" i="0" u="none" strike="noStrike" kern="1200" cap="none" spc="-10" normalizeH="0" baseline="0" noProof="0" dirty="0">
                <a:ln>
                  <a:noFill/>
                </a:ln>
                <a:solidFill>
                  <a:srgbClr val="000000"/>
                </a:solidFill>
                <a:effectLst/>
                <a:uLnTx/>
                <a:uFillTx/>
                <a:latin typeface="Calibri"/>
                <a:ea typeface="+mn-ea"/>
                <a:cs typeface="Calibri"/>
              </a:rPr>
              <a:t>b</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40" normalizeH="0" baseline="0" noProof="0" dirty="0">
                <a:ln>
                  <a:noFill/>
                </a:ln>
                <a:solidFill>
                  <a:srgbClr val="000000"/>
                </a:solidFill>
                <a:effectLst/>
                <a:uLnTx/>
                <a:uFillTx/>
                <a:latin typeface="Calibri"/>
                <a:ea typeface="+mn-ea"/>
                <a:cs typeface="Calibri"/>
              </a:rPr>
              <a:t>e</a:t>
            </a:r>
            <a:r>
              <a:rPr kumimoji="0" sz="2800" b="0" i="0" u="none" strike="noStrike" kern="1200" cap="none" spc="-30" normalizeH="0" baseline="0" noProof="0" dirty="0">
                <a:ln>
                  <a:noFill/>
                </a:ln>
                <a:solidFill>
                  <a:srgbClr val="000000"/>
                </a:solidFill>
                <a:effectLst/>
                <a:uLnTx/>
                <a:uFillTx/>
                <a:latin typeface="Calibri"/>
                <a:ea typeface="+mn-ea"/>
                <a:cs typeface="Calibri"/>
              </a:rPr>
              <a:t>f</a:t>
            </a:r>
            <a:r>
              <a:rPr kumimoji="0" sz="2800" b="0" i="0" u="none" strike="noStrike" kern="1200" cap="none" spc="-75" normalizeH="0" baseline="0" noProof="0" dirty="0">
                <a:ln>
                  <a:noFill/>
                </a:ln>
                <a:solidFill>
                  <a:srgbClr val="000000"/>
                </a:solidFill>
                <a:effectLst/>
                <a:uLnTx/>
                <a:uFillTx/>
                <a:latin typeface="Calibri"/>
                <a:ea typeface="+mn-ea"/>
                <a:cs typeface="Calibri"/>
              </a:rPr>
              <a:t>f</a:t>
            </a:r>
            <a:r>
              <a:rPr kumimoji="0" sz="2800" b="0" i="0" u="none" strike="noStrike" kern="1200" cap="none" spc="-15" normalizeH="0" baseline="0" noProof="0" dirty="0">
                <a:ln>
                  <a:noFill/>
                </a:ln>
                <a:solidFill>
                  <a:srgbClr val="000000"/>
                </a:solidFill>
                <a:effectLst/>
                <a:uLnTx/>
                <a:uFillTx/>
                <a:latin typeface="Calibri"/>
                <a:ea typeface="+mn-ea"/>
                <a:cs typeface="Calibri"/>
              </a:rPr>
              <a:t>ecti</a:t>
            </a:r>
            <a:r>
              <a:rPr kumimoji="0" sz="2800" b="0" i="0" u="none" strike="noStrike" kern="1200" cap="none" spc="-55" normalizeH="0" baseline="0" noProof="0" dirty="0">
                <a:ln>
                  <a:noFill/>
                </a:ln>
                <a:solidFill>
                  <a:srgbClr val="000000"/>
                </a:solidFill>
                <a:effectLst/>
                <a:uLnTx/>
                <a:uFillTx/>
                <a:latin typeface="Calibri"/>
                <a:ea typeface="+mn-ea"/>
                <a:cs typeface="Calibri"/>
              </a:rPr>
              <a:t>v</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25"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no</a:t>
            </a:r>
            <a:r>
              <a:rPr kumimoji="0" sz="2800" b="0" i="0" u="none" strike="noStrike" kern="1200" cap="none" spc="-10" normalizeH="0" baseline="0" noProof="0" dirty="0">
                <a:ln>
                  <a:noFill/>
                </a:ln>
                <a:solidFill>
                  <a:srgbClr val="000000"/>
                </a:solidFill>
                <a:effectLst/>
                <a:uLnTx/>
                <a:uFillTx/>
                <a:latin typeface="Calibri"/>
                <a:ea typeface="+mn-ea"/>
                <a:cs typeface="Calibri"/>
              </a:rPr>
              <a:t>t</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5" normalizeH="0" baseline="0" noProof="0" dirty="0">
                <a:ln>
                  <a:noFill/>
                </a:ln>
                <a:solidFill>
                  <a:srgbClr val="000000"/>
                </a:solidFill>
                <a:effectLst/>
                <a:uLnTx/>
                <a:uFillTx/>
                <a:latin typeface="Calibri"/>
                <a:ea typeface="+mn-ea"/>
                <a:cs typeface="Calibri"/>
              </a:rPr>
              <a:t>on</a:t>
            </a:r>
            <a:r>
              <a:rPr kumimoji="0" sz="2800" b="0" i="0" u="none" strike="noStrike" kern="1200" cap="none" spc="-10" normalizeH="0" baseline="0" noProof="0" dirty="0">
                <a:ln>
                  <a:noFill/>
                </a:ln>
                <a:solidFill>
                  <a:srgbClr val="000000"/>
                </a:solidFill>
                <a:effectLst/>
                <a:uLnTx/>
                <a:uFillTx/>
                <a:latin typeface="Calibri"/>
                <a:ea typeface="+mn-ea"/>
                <a:cs typeface="Calibri"/>
              </a:rPr>
              <a:t>l</a:t>
            </a:r>
            <a:r>
              <a:rPr kumimoji="0" sz="2800" b="0" i="0" u="none" strike="noStrike" kern="1200" cap="none" spc="-15" normalizeH="0" baseline="0" noProof="0" dirty="0">
                <a:ln>
                  <a:noFill/>
                </a:ln>
                <a:solidFill>
                  <a:srgbClr val="000000"/>
                </a:solidFill>
                <a:effectLst/>
                <a:uLnTx/>
                <a:uFillTx/>
                <a:latin typeface="Calibri"/>
                <a:ea typeface="+mn-ea"/>
                <a:cs typeface="Calibri"/>
              </a:rPr>
              <a:t>y</a:t>
            </a:r>
            <a:r>
              <a:rPr kumimoji="0" sz="2800" b="0" i="0" u="none" strike="noStrike" kern="1200" cap="none" spc="15" normalizeH="0" baseline="0" noProof="0" dirty="0">
                <a:ln>
                  <a:noFill/>
                </a:ln>
                <a:solidFill>
                  <a:srgbClr val="000000"/>
                </a:solidFill>
                <a:effectLst/>
                <a:uLnTx/>
                <a:uFillTx/>
                <a:latin typeface="Calibri"/>
                <a:ea typeface="+mn-ea"/>
                <a:cs typeface="Calibri"/>
              </a:rPr>
              <a:t> </a:t>
            </a:r>
            <a:r>
              <a:rPr kumimoji="0" sz="2800" b="0" i="0" u="none" strike="noStrike" kern="1200" cap="none" spc="-65" normalizeH="0" baseline="0" noProof="0" dirty="0">
                <a:ln>
                  <a:noFill/>
                </a:ln>
                <a:solidFill>
                  <a:srgbClr val="000000"/>
                </a:solidFill>
                <a:effectLst/>
                <a:uLnTx/>
                <a:uFillTx/>
                <a:latin typeface="Calibri"/>
                <a:ea typeface="+mn-ea"/>
                <a:cs typeface="Calibri"/>
              </a:rPr>
              <a:t>f</a:t>
            </a:r>
            <a:r>
              <a:rPr kumimoji="0" sz="2800" b="0" i="0" u="none" strike="noStrike" kern="1200" cap="none" spc="-20" normalizeH="0" baseline="0" noProof="0" dirty="0">
                <a:ln>
                  <a:noFill/>
                </a:ln>
                <a:solidFill>
                  <a:srgbClr val="000000"/>
                </a:solidFill>
                <a:effectLst/>
                <a:uLnTx/>
                <a:uFillTx/>
                <a:latin typeface="Calibri"/>
                <a:ea typeface="+mn-ea"/>
                <a:cs typeface="Calibri"/>
              </a:rPr>
              <a:t>or</a:t>
            </a:r>
            <a:r>
              <a:rPr kumimoji="0" sz="2800" b="0" i="0" u="none" strike="noStrike" kern="1200" cap="none" spc="-15" normalizeH="0" baseline="0" noProof="0" dirty="0">
                <a:ln>
                  <a:noFill/>
                </a:ln>
                <a:solidFill>
                  <a:srgbClr val="000000"/>
                </a:solidFill>
                <a:effectLst/>
                <a:uLnTx/>
                <a:uFillTx/>
                <a:latin typeface="Calibri"/>
                <a:ea typeface="+mn-ea"/>
                <a:cs typeface="Calibri"/>
              </a:rPr>
              <a:t> </a:t>
            </a:r>
            <a:r>
              <a:rPr kumimoji="0" sz="2800" b="0" i="0" u="none" strike="noStrike" kern="1200" cap="none" spc="-75" normalizeH="0" baseline="0" noProof="0" dirty="0">
                <a:ln>
                  <a:noFill/>
                </a:ln>
                <a:solidFill>
                  <a:srgbClr val="000000"/>
                </a:solidFill>
                <a:effectLst/>
                <a:uLnTx/>
                <a:uFillTx/>
                <a:latin typeface="Calibri"/>
                <a:ea typeface="+mn-ea"/>
                <a:cs typeface="Calibri"/>
              </a:rPr>
              <a:t>f</a:t>
            </a:r>
            <a:r>
              <a:rPr kumimoji="0" sz="2800" b="0" i="0" u="none" strike="noStrike" kern="1200" cap="none" spc="-15" normalizeH="0" baseline="0" noProof="0" dirty="0">
                <a:ln>
                  <a:noFill/>
                </a:ln>
                <a:solidFill>
                  <a:srgbClr val="000000"/>
                </a:solidFill>
                <a:effectLst/>
                <a:uLnTx/>
                <a:uFillTx/>
                <a:latin typeface="Calibri"/>
                <a:ea typeface="+mn-ea"/>
                <a:cs typeface="Calibri"/>
              </a:rPr>
              <a:t>a</a:t>
            </a:r>
            <a:r>
              <a:rPr kumimoji="0" sz="2800" b="0" i="0" u="none" strike="noStrike" kern="1200" cap="none" spc="-10" normalizeH="0" baseline="0" noProof="0" dirty="0">
                <a:ln>
                  <a:noFill/>
                </a:ln>
                <a:solidFill>
                  <a:srgbClr val="000000"/>
                </a:solidFill>
                <a:effectLst/>
                <a:uLnTx/>
                <a:uFillTx/>
                <a:latin typeface="Calibri"/>
                <a:ea typeface="+mn-ea"/>
                <a:cs typeface="Calibri"/>
              </a:rPr>
              <a:t>c</a:t>
            </a:r>
            <a:r>
              <a:rPr kumimoji="0" sz="2800" b="0" i="0" u="none" strike="noStrike" kern="1200" cap="none" spc="-35" normalizeH="0" baseline="0" noProof="0" dirty="0">
                <a:ln>
                  <a:noFill/>
                </a:ln>
                <a:solidFill>
                  <a:srgbClr val="000000"/>
                </a:solidFill>
                <a:effectLst/>
                <a:uLnTx/>
                <a:uFillTx/>
                <a:latin typeface="Calibri"/>
                <a:ea typeface="+mn-ea"/>
                <a:cs typeface="Calibri"/>
              </a:rPr>
              <a:t>t</a:t>
            </a:r>
            <a:r>
              <a:rPr kumimoji="0" sz="2800" b="0" i="0" u="none" strike="noStrike" kern="1200" cap="none" spc="-20" normalizeH="0" baseline="0" noProof="0" dirty="0">
                <a:ln>
                  <a:noFill/>
                </a:ln>
                <a:solidFill>
                  <a:srgbClr val="000000"/>
                </a:solidFill>
                <a:effectLst/>
                <a:uLnTx/>
                <a:uFillTx/>
                <a:latin typeface="Calibri"/>
                <a:ea typeface="+mn-ea"/>
                <a:cs typeface="Calibri"/>
              </a:rPr>
              <a:t>orie</a:t>
            </a:r>
            <a:r>
              <a:rPr kumimoji="0" sz="2800" b="0" i="0" u="none" strike="noStrike" kern="1200" cap="none" spc="-15" normalizeH="0" baseline="0" noProof="0" dirty="0">
                <a:ln>
                  <a:noFill/>
                </a:ln>
                <a:solidFill>
                  <a:srgbClr val="000000"/>
                </a:solidFill>
                <a:effectLst/>
                <a:uLnTx/>
                <a:uFillTx/>
                <a:latin typeface="Calibri"/>
                <a:ea typeface="+mn-ea"/>
                <a:cs typeface="Calibri"/>
              </a:rPr>
              <a:t>s</a:t>
            </a:r>
            <a:r>
              <a:rPr kumimoji="0" sz="2800" b="0" i="0" u="none" strike="noStrike" kern="1200" cap="none" spc="-5"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bu</a:t>
            </a:r>
            <a:r>
              <a:rPr kumimoji="0" sz="2800" b="0" i="0" u="none" strike="noStrike" kern="1200" cap="none" spc="-10" normalizeH="0" baseline="0" noProof="0" dirty="0">
                <a:ln>
                  <a:noFill/>
                </a:ln>
                <a:solidFill>
                  <a:srgbClr val="000000"/>
                </a:solidFill>
                <a:effectLst/>
                <a:uLnTx/>
                <a:uFillTx/>
                <a:latin typeface="Calibri"/>
                <a:ea typeface="+mn-ea"/>
                <a:cs typeface="Calibri"/>
              </a:rPr>
              <a:t>t</a:t>
            </a:r>
            <a:r>
              <a:rPr kumimoji="0" sz="2800" b="0" i="0" u="none" strike="noStrike" kern="1200" cap="none" spc="20"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also</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othe</a:t>
            </a:r>
            <a:r>
              <a:rPr kumimoji="0" sz="2800" b="0" i="0" u="none" strike="noStrike" kern="1200" cap="none" spc="-10" normalizeH="0" baseline="0" noProof="0" dirty="0">
                <a:ln>
                  <a:noFill/>
                </a:ln>
                <a:solidFill>
                  <a:srgbClr val="000000"/>
                </a:solidFill>
                <a:effectLst/>
                <a:uLnTx/>
                <a:uFillTx/>
                <a:latin typeface="Calibri"/>
                <a:ea typeface="+mn-ea"/>
                <a:cs typeface="Calibri"/>
              </a:rPr>
              <a:t>r</a:t>
            </a:r>
            <a:r>
              <a:rPr kumimoji="0" sz="2800" b="0" i="0" u="none" strike="noStrike" kern="1200" cap="none" spc="15" normalizeH="0" baseline="0" noProof="0" dirty="0">
                <a:ln>
                  <a:noFill/>
                </a:ln>
                <a:solidFill>
                  <a:srgbClr val="000000"/>
                </a:solidFill>
                <a:effectLst/>
                <a:uLnTx/>
                <a:uFillTx/>
                <a:latin typeface="Calibri"/>
                <a:ea typeface="+mn-ea"/>
                <a:cs typeface="Calibri"/>
              </a:rPr>
              <a:t> </a:t>
            </a:r>
            <a:r>
              <a:rPr kumimoji="0" sz="2800" b="0" i="0" u="none" strike="noStrike" kern="1200" cap="none" spc="-75" normalizeH="0" baseline="0" noProof="0" dirty="0">
                <a:ln>
                  <a:noFill/>
                </a:ln>
                <a:solidFill>
                  <a:srgbClr val="000000"/>
                </a:solidFill>
                <a:effectLst/>
                <a:uLnTx/>
                <a:uFillTx/>
                <a:latin typeface="Calibri"/>
                <a:ea typeface="+mn-ea"/>
                <a:cs typeface="Calibri"/>
              </a:rPr>
              <a:t>f</a:t>
            </a:r>
            <a:r>
              <a:rPr kumimoji="0" sz="2800" b="0" i="0" u="none" strike="noStrike" kern="1200" cap="none" spc="-15" normalizeH="0" baseline="0" noProof="0" dirty="0">
                <a:ln>
                  <a:noFill/>
                </a:ln>
                <a:solidFill>
                  <a:srgbClr val="000000"/>
                </a:solidFill>
                <a:effectLst/>
                <a:uLnTx/>
                <a:uFillTx/>
                <a:latin typeface="Calibri"/>
                <a:ea typeface="+mn-ea"/>
                <a:cs typeface="Calibri"/>
              </a:rPr>
              <a:t>a</a:t>
            </a:r>
            <a:r>
              <a:rPr kumimoji="0" sz="2800" b="0" i="0" u="none" strike="noStrike" kern="1200" cap="none" spc="-10" normalizeH="0" baseline="0" noProof="0" dirty="0">
                <a:ln>
                  <a:noFill/>
                </a:ln>
                <a:solidFill>
                  <a:srgbClr val="000000"/>
                </a:solidFill>
                <a:effectLst/>
                <a:uLnTx/>
                <a:uFillTx/>
                <a:latin typeface="Calibri"/>
                <a:ea typeface="+mn-ea"/>
                <a:cs typeface="Calibri"/>
              </a:rPr>
              <a:t>c</a:t>
            </a:r>
            <a:r>
              <a:rPr kumimoji="0" sz="2800" b="0" i="0" u="none" strike="noStrike" kern="1200" cap="none" spc="0" normalizeH="0" baseline="0" noProof="0" dirty="0">
                <a:ln>
                  <a:noFill/>
                </a:ln>
                <a:solidFill>
                  <a:srgbClr val="000000"/>
                </a:solidFill>
                <a:effectLst/>
                <a:uLnTx/>
                <a:uFillTx/>
                <a:latin typeface="Calibri"/>
                <a:ea typeface="+mn-ea"/>
                <a:cs typeface="Calibri"/>
              </a:rPr>
              <a:t>i</a:t>
            </a:r>
            <a:r>
              <a:rPr kumimoji="0" sz="2800" b="0" i="0" u="none" strike="noStrike" kern="1200" cap="none" spc="-15" normalizeH="0" baseline="0" noProof="0" dirty="0">
                <a:ln>
                  <a:noFill/>
                </a:ln>
                <a:solidFill>
                  <a:srgbClr val="000000"/>
                </a:solidFill>
                <a:effectLst/>
                <a:uLnTx/>
                <a:uFillTx/>
                <a:latin typeface="Calibri"/>
                <a:ea typeface="+mn-ea"/>
                <a:cs typeface="Calibri"/>
              </a:rPr>
              <a:t>l</a:t>
            </a:r>
            <a:r>
              <a:rPr kumimoji="0" sz="2800" b="0" i="0" u="none" strike="noStrike" kern="1200" cap="none" spc="-10" normalizeH="0" baseline="0" noProof="0" dirty="0">
                <a:ln>
                  <a:noFill/>
                </a:ln>
                <a:solidFill>
                  <a:srgbClr val="000000"/>
                </a:solidFill>
                <a:effectLst/>
                <a:uLnTx/>
                <a:uFillTx/>
                <a:latin typeface="Calibri"/>
                <a:ea typeface="+mn-ea"/>
                <a:cs typeface="Calibri"/>
              </a:rPr>
              <a:t>it</a:t>
            </a:r>
            <a:r>
              <a:rPr kumimoji="0" sz="2800" b="0" i="0" u="none" strike="noStrike" kern="1200" cap="none" spc="-25" normalizeH="0" baseline="0" noProof="0" dirty="0">
                <a:ln>
                  <a:noFill/>
                </a:ln>
                <a:solidFill>
                  <a:srgbClr val="000000"/>
                </a:solidFill>
                <a:effectLst/>
                <a:uLnTx/>
                <a:uFillTx/>
                <a:latin typeface="Calibri"/>
                <a:ea typeface="+mn-ea"/>
                <a:cs typeface="Calibri"/>
              </a:rPr>
              <a:t>i</a:t>
            </a:r>
            <a:r>
              <a:rPr kumimoji="0" sz="2800" b="0" i="0" u="none" strike="noStrike" kern="1200" cap="none" spc="-15" normalizeH="0" baseline="0" noProof="0" dirty="0">
                <a:ln>
                  <a:noFill/>
                </a:ln>
                <a:solidFill>
                  <a:srgbClr val="000000"/>
                </a:solidFill>
                <a:effectLst/>
                <a:uLnTx/>
                <a:uFillTx/>
                <a:latin typeface="Calibri"/>
                <a:ea typeface="+mn-ea"/>
                <a:cs typeface="Calibri"/>
              </a:rPr>
              <a:t>es</a:t>
            </a:r>
            <a:r>
              <a:rPr kumimoji="0" sz="2800" b="0" i="0" u="none" strike="noStrike" kern="1200" cap="none" spc="-5"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with</a:t>
            </a:r>
            <a:r>
              <a:rPr kumimoji="0" sz="2800" b="0" i="0" u="none" strike="noStrike" kern="1200" cap="none" spc="5"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den</a:t>
            </a:r>
            <a:r>
              <a:rPr kumimoji="0" sz="2800" b="0" i="0" u="none" strike="noStrike" kern="1200" cap="none" spc="-25" normalizeH="0" baseline="0" noProof="0" dirty="0">
                <a:ln>
                  <a:noFill/>
                </a:ln>
                <a:solidFill>
                  <a:srgbClr val="000000"/>
                </a:solidFill>
                <a:effectLst/>
                <a:uLnTx/>
                <a:uFillTx/>
                <a:latin typeface="Calibri"/>
                <a:ea typeface="+mn-ea"/>
                <a:cs typeface="Calibri"/>
              </a:rPr>
              <a:t>s</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25"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and</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20" normalizeH="0" baseline="0" noProof="0" dirty="0">
                <a:ln>
                  <a:noFill/>
                </a:ln>
                <a:solidFill>
                  <a:srgbClr val="000000"/>
                </a:solidFill>
                <a:effectLst/>
                <a:uLnTx/>
                <a:uFillTx/>
                <a:latin typeface="Calibri"/>
                <a:ea typeface="+mn-ea"/>
                <a:cs typeface="Calibri"/>
              </a:rPr>
              <a:t>h</a:t>
            </a:r>
            <a:r>
              <a:rPr kumimoji="0" sz="2800" b="0" i="0" u="none" strike="noStrike" kern="1200" cap="none" spc="-35" normalizeH="0" baseline="0" noProof="0" dirty="0">
                <a:ln>
                  <a:noFill/>
                </a:ln>
                <a:solidFill>
                  <a:srgbClr val="000000"/>
                </a:solidFill>
                <a:effectLst/>
                <a:uLnTx/>
                <a:uFillTx/>
                <a:latin typeface="Calibri"/>
                <a:ea typeface="+mn-ea"/>
                <a:cs typeface="Calibri"/>
              </a:rPr>
              <a:t>et</a:t>
            </a:r>
            <a:r>
              <a:rPr kumimoji="0" sz="2800" b="0" i="0" u="none" strike="noStrike" kern="1200" cap="none" spc="-15" normalizeH="0" baseline="0" noProof="0" dirty="0">
                <a:ln>
                  <a:noFill/>
                </a:ln>
                <a:solidFill>
                  <a:srgbClr val="000000"/>
                </a:solidFill>
                <a:effectLst/>
                <a:uLnTx/>
                <a:uFillTx/>
                <a:latin typeface="Calibri"/>
                <a:ea typeface="+mn-ea"/>
                <a:cs typeface="Calibri"/>
              </a:rPr>
              <a:t>e</a:t>
            </a:r>
            <a:r>
              <a:rPr kumimoji="0" sz="2800" b="0" i="0" u="none" strike="noStrike" kern="1200" cap="none" spc="-65" normalizeH="0" baseline="0" noProof="0" dirty="0">
                <a:ln>
                  <a:noFill/>
                </a:ln>
                <a:solidFill>
                  <a:srgbClr val="000000"/>
                </a:solidFill>
                <a:effectLst/>
                <a:uLnTx/>
                <a:uFillTx/>
                <a:latin typeface="Calibri"/>
                <a:ea typeface="+mn-ea"/>
                <a:cs typeface="Calibri"/>
              </a:rPr>
              <a:t>r</a:t>
            </a:r>
            <a:r>
              <a:rPr kumimoji="0" sz="2800" b="0" i="0" u="none" strike="noStrike" kern="1200" cap="none" spc="-20" normalizeH="0" baseline="0" noProof="0" dirty="0">
                <a:ln>
                  <a:noFill/>
                </a:ln>
                <a:solidFill>
                  <a:srgbClr val="000000"/>
                </a:solidFill>
                <a:effectLst/>
                <a:uLnTx/>
                <a:uFillTx/>
                <a:latin typeface="Calibri"/>
                <a:ea typeface="+mn-ea"/>
                <a:cs typeface="Calibri"/>
              </a:rPr>
              <a:t>o</a:t>
            </a:r>
            <a:r>
              <a:rPr kumimoji="0" sz="2800" b="0" i="0" u="none" strike="noStrike" kern="1200" cap="none" spc="-35" normalizeH="0" baseline="0" noProof="0" dirty="0">
                <a:ln>
                  <a:noFill/>
                </a:ln>
                <a:solidFill>
                  <a:srgbClr val="000000"/>
                </a:solidFill>
                <a:effectLst/>
                <a:uLnTx/>
                <a:uFillTx/>
                <a:latin typeface="Calibri"/>
                <a:ea typeface="+mn-ea"/>
                <a:cs typeface="Calibri"/>
              </a:rPr>
              <a:t>g</a:t>
            </a:r>
            <a:r>
              <a:rPr kumimoji="0" sz="2800" b="0" i="0" u="none" strike="noStrike" kern="1200" cap="none" spc="-15" normalizeH="0" baseline="0" noProof="0" dirty="0">
                <a:ln>
                  <a:noFill/>
                </a:ln>
                <a:solidFill>
                  <a:srgbClr val="000000"/>
                </a:solidFill>
                <a:effectLst/>
                <a:uLnTx/>
                <a:uFillTx/>
                <a:latin typeface="Calibri"/>
                <a:ea typeface="+mn-ea"/>
                <a:cs typeface="Calibri"/>
              </a:rPr>
              <a:t>eneous</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wi</a:t>
            </a:r>
            <a:r>
              <a:rPr kumimoji="0" sz="2800" b="0" i="0" u="none" strike="noStrike" kern="1200" cap="none" spc="-50" normalizeH="0" baseline="0" noProof="0" dirty="0">
                <a:ln>
                  <a:noFill/>
                </a:ln>
                <a:solidFill>
                  <a:srgbClr val="000000"/>
                </a:solidFill>
                <a:effectLst/>
                <a:uLnTx/>
                <a:uFillTx/>
                <a:latin typeface="Calibri"/>
                <a:ea typeface="+mn-ea"/>
                <a:cs typeface="Calibri"/>
              </a:rPr>
              <a:t>r</a:t>
            </a:r>
            <a:r>
              <a:rPr kumimoji="0" sz="2800" b="0" i="0" u="none" strike="noStrike" kern="1200" cap="none" spc="-15" normalizeH="0" baseline="0" noProof="0" dirty="0">
                <a:ln>
                  <a:noFill/>
                </a:ln>
                <a:solidFill>
                  <a:srgbClr val="000000"/>
                </a:solidFill>
                <a:effectLst/>
                <a:uLnTx/>
                <a:uFillTx/>
                <a:latin typeface="Calibri"/>
                <a:ea typeface="+mn-ea"/>
                <a:cs typeface="Calibri"/>
              </a:rPr>
              <a:t>ele</a:t>
            </a:r>
            <a:r>
              <a:rPr kumimoji="0" sz="2800" b="0" i="0" u="none" strike="noStrike" kern="1200" cap="none" spc="-25" normalizeH="0" baseline="0" noProof="0" dirty="0">
                <a:ln>
                  <a:noFill/>
                </a:ln>
                <a:solidFill>
                  <a:srgbClr val="000000"/>
                </a:solidFill>
                <a:effectLst/>
                <a:uLnTx/>
                <a:uFillTx/>
                <a:latin typeface="Calibri"/>
                <a:ea typeface="+mn-ea"/>
                <a:cs typeface="Calibri"/>
              </a:rPr>
              <a:t>s</a:t>
            </a:r>
            <a:r>
              <a:rPr kumimoji="0" sz="2800" b="0" i="0" u="none" strike="noStrike" kern="1200" cap="none" spc="-15" normalizeH="0" baseline="0" noProof="0" dirty="0">
                <a:ln>
                  <a:noFill/>
                </a:ln>
                <a:solidFill>
                  <a:srgbClr val="000000"/>
                </a:solidFill>
                <a:effectLst/>
                <a:uLnTx/>
                <a:uFillTx/>
                <a:latin typeface="Calibri"/>
                <a:ea typeface="+mn-ea"/>
                <a:cs typeface="Calibri"/>
              </a:rPr>
              <a:t>s</a:t>
            </a:r>
            <a:r>
              <a:rPr kumimoji="0" sz="2800" b="0" i="0" u="none" strike="noStrike" kern="1200" cap="none" spc="10" normalizeH="0" baseline="0" noProof="0" dirty="0">
                <a:ln>
                  <a:noFill/>
                </a:ln>
                <a:solidFill>
                  <a:srgbClr val="000000"/>
                </a:solidFill>
                <a:effectLst/>
                <a:uLnTx/>
                <a:uFillTx/>
                <a:latin typeface="Calibri"/>
                <a:ea typeface="+mn-ea"/>
                <a:cs typeface="Calibri"/>
              </a:rPr>
              <a:t> </a:t>
            </a:r>
            <a:r>
              <a:rPr kumimoji="0" sz="2800" b="0" i="0" u="none" strike="noStrike" kern="1200" cap="none" spc="-70" normalizeH="0" baseline="0" noProof="0" dirty="0">
                <a:ln>
                  <a:noFill/>
                </a:ln>
                <a:solidFill>
                  <a:srgbClr val="000000"/>
                </a:solidFill>
                <a:effectLst/>
                <a:uLnTx/>
                <a:uFillTx/>
                <a:latin typeface="Calibri"/>
                <a:ea typeface="+mn-ea"/>
                <a:cs typeface="Calibri"/>
              </a:rPr>
              <a:t>s</a:t>
            </a:r>
            <a:r>
              <a:rPr kumimoji="0" sz="2800" b="0" i="0" u="none" strike="noStrike" kern="1200" cap="none" spc="-45" normalizeH="0" baseline="0" noProof="0" dirty="0">
                <a:ln>
                  <a:noFill/>
                </a:ln>
                <a:solidFill>
                  <a:srgbClr val="000000"/>
                </a:solidFill>
                <a:effectLst/>
                <a:uLnTx/>
                <a:uFillTx/>
                <a:latin typeface="Calibri"/>
                <a:ea typeface="+mn-ea"/>
                <a:cs typeface="Calibri"/>
              </a:rPr>
              <a:t>y</a:t>
            </a:r>
            <a:r>
              <a:rPr kumimoji="0" sz="2800" b="0" i="0" u="none" strike="noStrike" kern="1200" cap="none" spc="-55" normalizeH="0" baseline="0" noProof="0" dirty="0">
                <a:ln>
                  <a:noFill/>
                </a:ln>
                <a:solidFill>
                  <a:srgbClr val="000000"/>
                </a:solidFill>
                <a:effectLst/>
                <a:uLnTx/>
                <a:uFillTx/>
                <a:latin typeface="Calibri"/>
                <a:ea typeface="+mn-ea"/>
                <a:cs typeface="Calibri"/>
              </a:rPr>
              <a:t>s</a:t>
            </a:r>
            <a:r>
              <a:rPr kumimoji="0" sz="2800" b="0" i="0" u="none" strike="noStrike" kern="1200" cap="none" spc="-35" normalizeH="0" baseline="0" noProof="0" dirty="0">
                <a:ln>
                  <a:noFill/>
                </a:ln>
                <a:solidFill>
                  <a:srgbClr val="000000"/>
                </a:solidFill>
                <a:effectLst/>
                <a:uLnTx/>
                <a:uFillTx/>
                <a:latin typeface="Calibri"/>
                <a:ea typeface="+mn-ea"/>
                <a:cs typeface="Calibri"/>
              </a:rPr>
              <a:t>t</a:t>
            </a:r>
            <a:r>
              <a:rPr kumimoji="0" sz="2800" b="0" i="0" u="none" strike="noStrike" kern="1200" cap="none" spc="-20" normalizeH="0" baseline="0" noProof="0" dirty="0">
                <a:ln>
                  <a:noFill/>
                </a:ln>
                <a:solidFill>
                  <a:srgbClr val="000000"/>
                </a:solidFill>
                <a:effectLst/>
                <a:uLnTx/>
                <a:uFillTx/>
                <a:latin typeface="Calibri"/>
                <a:ea typeface="+mn-ea"/>
                <a:cs typeface="Calibri"/>
              </a:rPr>
              <a:t>ems</a:t>
            </a:r>
            <a:r>
              <a:rPr kumimoji="0" sz="2800" b="0" i="0" u="none" strike="noStrike" kern="1200" cap="none" spc="15" normalizeH="0" baseline="0" noProof="0" dirty="0">
                <a:ln>
                  <a:noFill/>
                </a:ln>
                <a:solidFill>
                  <a:srgbClr val="000000"/>
                </a:solidFill>
                <a:effectLst/>
                <a:uLnTx/>
                <a:uFillTx/>
                <a:latin typeface="Calibri"/>
                <a:ea typeface="+mn-ea"/>
                <a:cs typeface="Calibri"/>
              </a:rPr>
              <a:t> </a:t>
            </a:r>
            <a:r>
              <a:rPr kumimoji="0" sz="2800" b="0" i="0" u="none" strike="noStrike" kern="1200" cap="none" spc="-75" normalizeH="0" baseline="0" noProof="0" dirty="0">
                <a:ln>
                  <a:noFill/>
                </a:ln>
                <a:solidFill>
                  <a:srgbClr val="000000"/>
                </a:solidFill>
                <a:effectLst/>
                <a:uLnTx/>
                <a:uFillTx/>
                <a:latin typeface="Calibri"/>
                <a:ea typeface="+mn-ea"/>
                <a:cs typeface="Calibri"/>
              </a:rPr>
              <a:t>f</a:t>
            </a:r>
            <a:r>
              <a:rPr kumimoji="0" sz="2800" b="0" i="0" u="none" strike="noStrike" kern="1200" cap="none" spc="-20" normalizeH="0" baseline="0" noProof="0" dirty="0">
                <a:ln>
                  <a:noFill/>
                </a:ln>
                <a:solidFill>
                  <a:srgbClr val="000000"/>
                </a:solidFill>
                <a:effectLst/>
                <a:uLnTx/>
                <a:uFillTx/>
                <a:latin typeface="Calibri"/>
                <a:ea typeface="+mn-ea"/>
                <a:cs typeface="Calibri"/>
              </a:rPr>
              <a:t>o</a:t>
            </a:r>
            <a:r>
              <a:rPr kumimoji="0" sz="2800" b="0" i="0" u="none" strike="noStrike" kern="1200" cap="none" spc="-10" normalizeH="0" baseline="0" noProof="0" dirty="0">
                <a:ln>
                  <a:noFill/>
                </a:ln>
                <a:solidFill>
                  <a:srgbClr val="000000"/>
                </a:solidFill>
                <a:effectLst/>
                <a:uLnTx/>
                <a:uFillTx/>
                <a:latin typeface="Calibri"/>
                <a:ea typeface="+mn-ea"/>
                <a:cs typeface="Calibri"/>
              </a:rPr>
              <a:t>r</a:t>
            </a:r>
            <a:r>
              <a:rPr kumimoji="0" sz="2800" b="0" i="0" u="none" strike="noStrike" kern="1200" cap="none" spc="0"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in</a:t>
            </a:r>
            <a:r>
              <a:rPr kumimoji="0" sz="2800" b="0" i="0" u="none" strike="noStrike" kern="1200" cap="none" spc="-30" normalizeH="0" baseline="0" noProof="0" dirty="0">
                <a:ln>
                  <a:noFill/>
                </a:ln>
                <a:solidFill>
                  <a:srgbClr val="000000"/>
                </a:solidFill>
                <a:effectLst/>
                <a:uLnTx/>
                <a:uFillTx/>
                <a:latin typeface="Calibri"/>
                <a:ea typeface="+mn-ea"/>
                <a:cs typeface="Calibri"/>
              </a:rPr>
              <a:t>d</a:t>
            </a:r>
            <a:r>
              <a:rPr kumimoji="0" sz="2800" b="0" i="0" u="none" strike="noStrike" kern="1200" cap="none" spc="-20" normalizeH="0" baseline="0" noProof="0" dirty="0">
                <a:ln>
                  <a:noFill/>
                </a:ln>
                <a:solidFill>
                  <a:srgbClr val="000000"/>
                </a:solidFill>
                <a:effectLst/>
                <a:uLnTx/>
                <a:uFillTx/>
                <a:latin typeface="Calibri"/>
                <a:ea typeface="+mn-ea"/>
                <a:cs typeface="Calibri"/>
              </a:rPr>
              <a:t>u</a:t>
            </a:r>
            <a:r>
              <a:rPr kumimoji="0" sz="2800" b="0" i="0" u="none" strike="noStrike" kern="1200" cap="none" spc="-60" normalizeH="0" baseline="0" noProof="0" dirty="0">
                <a:ln>
                  <a:noFill/>
                </a:ln>
                <a:solidFill>
                  <a:srgbClr val="000000"/>
                </a:solidFill>
                <a:effectLst/>
                <a:uLnTx/>
                <a:uFillTx/>
                <a:latin typeface="Calibri"/>
                <a:ea typeface="+mn-ea"/>
                <a:cs typeface="Calibri"/>
              </a:rPr>
              <a:t>s</a:t>
            </a:r>
            <a:r>
              <a:rPr kumimoji="0" sz="2800" b="0" i="0" u="none" strike="noStrike" kern="1200" cap="none" spc="-10" normalizeH="0" baseline="0" noProof="0" dirty="0">
                <a:ln>
                  <a:noFill/>
                </a:ln>
                <a:solidFill>
                  <a:srgbClr val="000000"/>
                </a:solidFill>
                <a:effectLst/>
                <a:uLnTx/>
                <a:uFillTx/>
                <a:latin typeface="Calibri"/>
                <a:ea typeface="+mn-ea"/>
                <a:cs typeface="Calibri"/>
              </a:rPr>
              <a:t>tr</a:t>
            </a:r>
            <a:r>
              <a:rPr kumimoji="0" sz="2800" b="0" i="0" u="none" strike="noStrike" kern="1200" cap="none" spc="-20" normalizeH="0" baseline="0" noProof="0" dirty="0">
                <a:ln>
                  <a:noFill/>
                </a:ln>
                <a:solidFill>
                  <a:srgbClr val="000000"/>
                </a:solidFill>
                <a:effectLst/>
                <a:uLnTx/>
                <a:uFillTx/>
                <a:latin typeface="Calibri"/>
                <a:ea typeface="+mn-ea"/>
                <a:cs typeface="Calibri"/>
              </a:rPr>
              <a:t>i</a:t>
            </a:r>
            <a:r>
              <a:rPr kumimoji="0" sz="2800" b="0" i="0" u="none" strike="noStrike" kern="1200" cap="none" spc="-10" normalizeH="0" baseline="0" noProof="0" dirty="0">
                <a:ln>
                  <a:noFill/>
                </a:ln>
                <a:solidFill>
                  <a:srgbClr val="000000"/>
                </a:solidFill>
                <a:effectLst/>
                <a:uLnTx/>
                <a:uFillTx/>
                <a:latin typeface="Calibri"/>
                <a:ea typeface="+mn-ea"/>
                <a:cs typeface="Calibri"/>
              </a:rPr>
              <a:t>al</a:t>
            </a:r>
            <a:r>
              <a:rPr kumimoji="0" sz="2800" b="0" i="0" u="none" strike="noStrike" kern="1200" cap="none" spc="65" normalizeH="0" baseline="0" noProof="0" dirty="0">
                <a:ln>
                  <a:noFill/>
                </a:ln>
                <a:solidFill>
                  <a:srgbClr val="000000"/>
                </a:solidFill>
                <a:effectLst/>
                <a:uLnTx/>
                <a:uFillTx/>
                <a:latin typeface="Calibri"/>
                <a:ea typeface="+mn-ea"/>
                <a:cs typeface="Calibri"/>
              </a:rPr>
              <a:t> </a:t>
            </a:r>
            <a:r>
              <a:rPr kumimoji="0" sz="2800" b="0" i="0" u="none" strike="noStrike" kern="1200" cap="none" spc="-15" normalizeH="0" baseline="0" noProof="0" dirty="0">
                <a:ln>
                  <a:noFill/>
                </a:ln>
                <a:solidFill>
                  <a:srgbClr val="000000"/>
                </a:solidFill>
                <a:effectLst/>
                <a:uLnTx/>
                <a:uFillTx/>
                <a:latin typeface="Calibri"/>
                <a:ea typeface="+mn-ea"/>
                <a:cs typeface="Calibri"/>
              </a:rPr>
              <a:t>Io</a:t>
            </a:r>
            <a:r>
              <a:rPr kumimoji="0" sz="2800" b="0" i="0" u="none" strike="noStrike" kern="1200" cap="none" spc="-285" normalizeH="0" baseline="0" noProof="0" dirty="0">
                <a:ln>
                  <a:noFill/>
                </a:ln>
                <a:solidFill>
                  <a:srgbClr val="000000"/>
                </a:solidFill>
                <a:effectLst/>
                <a:uLnTx/>
                <a:uFillTx/>
                <a:latin typeface="Calibri"/>
                <a:ea typeface="+mn-ea"/>
                <a:cs typeface="Calibri"/>
              </a:rPr>
              <a:t>T</a:t>
            </a:r>
            <a:r>
              <a:rPr kumimoji="0" sz="2800" b="0" i="0" u="none" strike="noStrike" kern="1200" cap="none" spc="0" normalizeH="0" baseline="0" noProof="0" dirty="0">
                <a:ln>
                  <a:noFill/>
                </a:ln>
                <a:solidFill>
                  <a:srgbClr val="000000"/>
                </a:solidFill>
                <a:effectLst/>
                <a:uLnTx/>
                <a:uFillTx/>
                <a:latin typeface="Calibri"/>
                <a:ea typeface="+mn-ea"/>
                <a:cs typeface="Calibri"/>
              </a:rPr>
              <a:t>.</a:t>
            </a:r>
            <a:endParaRPr kumimoji="0" sz="2800" b="0" i="0" u="none" strike="noStrike" kern="1200" cap="none" spc="0" normalizeH="0" baseline="0" noProof="0">
              <a:ln>
                <a:noFill/>
              </a:ln>
              <a:solidFill>
                <a:srgbClr val="000000"/>
              </a:solidFill>
              <a:effectLst/>
              <a:uLnTx/>
              <a:uFillTx/>
              <a:latin typeface="Calibri"/>
              <a:ea typeface="+mn-ea"/>
              <a:cs typeface="Calibri"/>
            </a:endParaRPr>
          </a:p>
        </p:txBody>
      </p:sp>
      <p:sp>
        <p:nvSpPr>
          <p:cNvPr id="7" name="object 2"/>
          <p:cNvSpPr txBox="1"/>
          <p:nvPr/>
        </p:nvSpPr>
        <p:spPr>
          <a:xfrm>
            <a:off x="569761" y="687722"/>
            <a:ext cx="8585735" cy="492443"/>
          </a:xfrm>
          <a:prstGeom prst="rect">
            <a:avLst/>
          </a:prstGeom>
        </p:spPr>
        <p:txBody>
          <a:bodyPr vert="horz" wrap="square" lIns="0" tIns="0" rIns="0" bIns="0" rtlCol="0">
            <a:spAutoFit/>
          </a:bodyPr>
          <a:lstStyle/>
          <a:p>
            <a:pPr marL="1270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alibri"/>
                <a:ea typeface="+mn-ea"/>
                <a:cs typeface="Calibri"/>
              </a:rPr>
              <a:t>Motivation of FFPJ(Flexible Factory Project (5/5)</a:t>
            </a:r>
            <a:endParaRPr kumimoji="0" sz="3200" b="1" i="0" u="none" strike="noStrike" kern="1200" cap="none" spc="0" normalizeH="0" baseline="0" noProof="0" dirty="0">
              <a:ln>
                <a:noFill/>
              </a:ln>
              <a:solidFill>
                <a:srgbClr val="000000"/>
              </a:solidFill>
              <a:effectLst/>
              <a:uLnTx/>
              <a:uFillTx/>
              <a:latin typeface="Calibri"/>
              <a:ea typeface="+mn-ea"/>
              <a:cs typeface="Calibri"/>
            </a:endParaRPr>
          </a:p>
        </p:txBody>
      </p:sp>
    </p:spTree>
    <p:extLst>
      <p:ext uri="{BB962C8B-B14F-4D97-AF65-F5344CB8AC3E}">
        <p14:creationId xmlns:p14="http://schemas.microsoft.com/office/powerpoint/2010/main" val="42070240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693</TotalTime>
  <Words>1523</Words>
  <Application>Microsoft Office PowerPoint</Application>
  <PresentationFormat>画面に合わせる (4:3)</PresentationFormat>
  <Paragraphs>205</Paragraphs>
  <Slides>15</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ＭＳ Ｐゴシック</vt:lpstr>
      <vt:lpstr>游ゴシック</vt:lpstr>
      <vt:lpstr>Arial</vt:lpstr>
      <vt:lpstr>Calibri</vt:lpstr>
      <vt:lpstr>Times New Roman</vt:lpstr>
      <vt:lpstr>Wingdings</vt:lpstr>
      <vt:lpstr>IEEE-P802_15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More information for FFPJ</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 Kohno</dc:creator>
  <cp:lastModifiedBy>Ryuji Kohno</cp:lastModifiedBy>
  <cp:revision>25</cp:revision>
  <dcterms:created xsi:type="dcterms:W3CDTF">2017-07-09T22:24:52Z</dcterms:created>
  <dcterms:modified xsi:type="dcterms:W3CDTF">2017-07-10T15:39:13Z</dcterms:modified>
</cp:coreProperties>
</file>