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23" r:id="rId7"/>
    <p:sldId id="264" r:id="rId8"/>
    <p:sldId id="342" r:id="rId9"/>
    <p:sldId id="345" r:id="rId10"/>
    <p:sldId id="338" r:id="rId11"/>
    <p:sldId id="337" r:id="rId12"/>
    <p:sldId id="353" r:id="rId13"/>
    <p:sldId id="289" r:id="rId14"/>
    <p:sldId id="339" r:id="rId15"/>
    <p:sldId id="331" r:id="rId16"/>
    <p:sldId id="332" r:id="rId17"/>
    <p:sldId id="355" r:id="rId18"/>
    <p:sldId id="356" r:id="rId19"/>
    <p:sldId id="354" r:id="rId20"/>
    <p:sldId id="325" r:id="rId21"/>
    <p:sldId id="327" r:id="rId22"/>
    <p:sldId id="335" r:id="rId23"/>
    <p:sldId id="336" r:id="rId24"/>
    <p:sldId id="340" r:id="rId25"/>
    <p:sldId id="320" r:id="rId26"/>
    <p:sldId id="321" r:id="rId27"/>
    <p:sldId id="324" r:id="rId28"/>
    <p:sldId id="334" r:id="rId29"/>
    <p:sldId id="352" r:id="rId30"/>
    <p:sldId id="351" r:id="rId31"/>
    <p:sldId id="349" r:id="rId32"/>
    <p:sldId id="350" r:id="rId33"/>
    <p:sldId id="346" r:id="rId34"/>
    <p:sldId id="347" r:id="rId35"/>
    <p:sldId id="348" r:id="rId36"/>
    <p:sldId id="322" r:id="rId37"/>
    <p:sldId id="315"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2"/>
          </p14:sldIdLst>
        </p14:section>
        <p14:section name="Joint Meeting w/4s" id="{A4FA45F8-2BA0-A549-9741-6314C8DEA3CE}">
          <p14:sldIdLst/>
        </p14:section>
        <p14:section name="Back up slides" id="{745B0C6E-9DCA-A44A-B310-3606DBDE587C}">
          <p14:sldIdLst>
            <p14:sldId id="345"/>
            <p14:sldId id="338"/>
            <p14:sldId id="337"/>
            <p14:sldId id="353"/>
            <p14:sldId id="289"/>
            <p14:sldId id="339"/>
            <p14:sldId id="331"/>
            <p14:sldId id="332"/>
            <p14:sldId id="355"/>
            <p14:sldId id="356"/>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90" d="100"/>
          <a:sy n="90" d="100"/>
        </p:scale>
        <p:origin x="-2928" y="-8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a:t>
            </a:r>
            <a:r>
              <a:rPr lang="en-US" b="1" dirty="0" smtClean="0"/>
              <a:t>03880</a:t>
            </a:r>
            <a:r>
              <a:rPr lang="en-US" b="1" dirty="0" smtClean="0"/>
              <a:t>-00-0000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0.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11.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2.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 </a:t>
            </a:r>
            <a:r>
              <a:rPr lang="en-US" sz="1600" dirty="0" smtClean="0">
                <a:latin typeface="Times New Roman" pitchFamily="18" charset="0"/>
                <a:ea typeface="ＭＳ Ｐゴシック" pitchFamily="-65" charset="-128"/>
                <a:cs typeface="+mn-cs"/>
              </a:rPr>
              <a:t>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July2017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or via defragmentation module</a:t>
            </a: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p>
          <a:p>
            <a:pPr>
              <a:buFont typeface="Arial" charset="0"/>
              <a:buChar char="•"/>
            </a:pPr>
            <a:r>
              <a:rPr lang="en-US" sz="2000" b="1" dirty="0" err="1"/>
              <a:t>PassThru</a:t>
            </a:r>
            <a:r>
              <a:rPr lang="en-US" sz="2000" b="1" dirty="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09600"/>
            <a:ext cx="6400800" cy="6129756"/>
          </a:xfrm>
          <a:prstGeom prst="rect">
            <a:avLst/>
          </a:prstGeom>
        </p:spPr>
      </p:pic>
    </p:spTree>
    <p:extLst>
      <p:ext uri="{BB962C8B-B14F-4D97-AF65-F5344CB8AC3E}">
        <p14:creationId xmlns:p14="http://schemas.microsoft.com/office/powerpoint/2010/main" val="3199635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Discussion </a:t>
            </a:r>
            <a:r>
              <a:rPr lang="en-US" sz="1800" b="1" dirty="0"/>
              <a:t>on </a:t>
            </a:r>
            <a:r>
              <a:rPr lang="en-US" sz="1800" b="1" dirty="0" smtClean="0"/>
              <a:t>the concepts necessary for 802.15.12</a:t>
            </a:r>
          </a:p>
          <a:p>
            <a:pPr marL="800100" lvl="1" indent="-342900">
              <a:buClr>
                <a:srgbClr val="FF0000"/>
              </a:buClr>
              <a:buFont typeface="Wingdings" charset="2"/>
              <a:buChar char="q"/>
            </a:pPr>
            <a:r>
              <a:rPr lang="en-US" sz="1800" b="1" dirty="0" smtClean="0"/>
              <a:t>Ranging Protocol Module</a:t>
            </a:r>
          </a:p>
          <a:p>
            <a:pPr marL="1257300" lvl="2" indent="-342900">
              <a:buClr>
                <a:srgbClr val="FF0000"/>
              </a:buClr>
              <a:buFont typeface="Wingdings" charset="2"/>
              <a:buChar char="q"/>
            </a:pPr>
            <a:r>
              <a:rPr lang="en-US" sz="1800" b="1" dirty="0" smtClean="0"/>
              <a:t>Work in progress, concept has been defined</a:t>
            </a:r>
          </a:p>
          <a:p>
            <a:pPr marL="800100" lvl="1" indent="-342900">
              <a:buClr>
                <a:srgbClr val="FF0000"/>
              </a:buClr>
              <a:buFont typeface="Wingdings" charset="2"/>
              <a:buChar char="q"/>
            </a:pPr>
            <a:r>
              <a:rPr lang="en-US" sz="1800" b="1" dirty="0" smtClean="0"/>
              <a:t>L2R</a:t>
            </a:r>
          </a:p>
          <a:p>
            <a:pPr marL="1257300" lvl="2" indent="-342900">
              <a:buClr>
                <a:srgbClr val="FF0000"/>
              </a:buClr>
              <a:buFont typeface="Wingdings" charset="2"/>
              <a:buChar char="q"/>
            </a:pPr>
            <a:r>
              <a:rPr lang="en-US" sz="1800" b="1" dirty="0" smtClean="0"/>
              <a:t>Reviewed Warsaw’s presentation, some changes resulting from draft update have been added</a:t>
            </a:r>
          </a:p>
          <a:p>
            <a:pPr marL="800100" lvl="1" indent="-342900">
              <a:buClr>
                <a:srgbClr val="FF0000"/>
              </a:buClr>
              <a:buFont typeface="Wingdings" charset="2"/>
              <a:buChar char="q"/>
            </a:pPr>
            <a:r>
              <a:rPr lang="en-US" sz="1800" b="1" dirty="0" smtClean="0"/>
              <a:t>Management Protocol Module</a:t>
            </a:r>
          </a:p>
          <a:p>
            <a:pPr marL="1257300" lvl="2" indent="-342900">
              <a:buClr>
                <a:srgbClr val="FF0000"/>
              </a:buClr>
              <a:buFont typeface="Wingdings" charset="2"/>
              <a:buChar char="q"/>
            </a:pPr>
            <a:r>
              <a:rPr lang="en-US" sz="1800" b="1" dirty="0" smtClean="0"/>
              <a:t>PHY configuration table will use the capability IE as starting point</a:t>
            </a:r>
          </a:p>
          <a:p>
            <a:pPr marL="342900" indent="-342900">
              <a:buClr>
                <a:srgbClr val="FF0000"/>
              </a:buClr>
              <a:buFont typeface="Wingdings" charset="2"/>
              <a:buChar char="q"/>
            </a:pPr>
            <a:r>
              <a:rPr lang="en-US" sz="1800" b="1" dirty="0" smtClean="0"/>
              <a:t>Discussion on the architecture for 802.15.12</a:t>
            </a:r>
          </a:p>
          <a:p>
            <a:pPr marL="800100" lvl="1" indent="-342900">
              <a:buClr>
                <a:srgbClr val="FF0000"/>
              </a:buClr>
              <a:buFont typeface="Wingdings" charset="2"/>
              <a:buChar char="q"/>
            </a:pPr>
            <a:r>
              <a:rPr lang="en-US" sz="1800" b="1" dirty="0"/>
              <a:t>IE devices will use a payload IE designated for </a:t>
            </a:r>
            <a:r>
              <a:rPr lang="en-US" sz="1800" b="1" dirty="0" smtClean="0"/>
              <a:t>ULI; devices not responding are either non-ULI or non-IE </a:t>
            </a:r>
            <a:r>
              <a:rPr lang="en-US" sz="1800" b="1" dirty="0"/>
              <a:t>capable(multiple discovery packets should be sent since a packet may not be received</a:t>
            </a:r>
            <a:r>
              <a:rPr lang="en-US" sz="1800" b="1" dirty="0" smtClean="0"/>
              <a:t>)</a:t>
            </a:r>
            <a:endParaRPr lang="en-US" sz="1800" b="1" dirty="0"/>
          </a:p>
          <a:p>
            <a:pPr marL="800100" lvl="1" indent="-342900">
              <a:buClr>
                <a:srgbClr val="FF0000"/>
              </a:buClr>
              <a:buFont typeface="Wingdings" charset="2"/>
              <a:buChar char="q"/>
            </a:pPr>
            <a:r>
              <a:rPr lang="en-US" sz="1800" b="1" dirty="0"/>
              <a:t>Non-IE </a:t>
            </a:r>
            <a:r>
              <a:rPr lang="en-US" sz="1800" b="1" dirty="0" smtClean="0"/>
              <a:t>device discovery </a:t>
            </a:r>
            <a:r>
              <a:rPr lang="en-US" sz="1800" b="1" dirty="0"/>
              <a:t>will use a “well known” key to secure a discovery ULI packet, devices not responding to this discovery packet </a:t>
            </a:r>
            <a:r>
              <a:rPr lang="en-US" sz="1800" b="1" dirty="0" smtClean="0"/>
              <a:t>could be </a:t>
            </a:r>
            <a:r>
              <a:rPr lang="en-US" sz="1800" b="1" dirty="0"/>
              <a:t>assumed to be non-</a:t>
            </a:r>
            <a:r>
              <a:rPr lang="en-US" sz="1800" b="1" dirty="0" smtClean="0"/>
              <a:t>ULI (multiple discovery packets should be sent since a packet may not be received)</a:t>
            </a:r>
            <a:endParaRPr lang="en-US" sz="1800" b="1" dirty="0"/>
          </a:p>
          <a:p>
            <a:pPr marL="800100" lvl="1" indent="-342900">
              <a:buClr>
                <a:srgbClr val="FF0000"/>
              </a:buClr>
              <a:buFont typeface="Wingdings" charset="2"/>
              <a:buChar char="q"/>
            </a:pPr>
            <a:r>
              <a:rPr lang="en-US" sz="1800" b="1" dirty="0" smtClean="0"/>
              <a:t>Non-IE devices will use 0xff as 1</a:t>
            </a:r>
            <a:r>
              <a:rPr lang="en-US" sz="1800" b="1" baseline="30000" dirty="0" smtClean="0"/>
              <a:t>st</a:t>
            </a:r>
            <a:r>
              <a:rPr lang="en-US" sz="1800" b="1" dirty="0" smtClean="0"/>
              <a:t> payload octet in accordance with </a:t>
            </a:r>
            <a:r>
              <a:rPr lang="en-US" sz="1800" b="1" dirty="0"/>
              <a:t>6LoWPAN Paging </a:t>
            </a:r>
            <a:r>
              <a:rPr lang="en-US" sz="1800" b="1" dirty="0" smtClean="0"/>
              <a:t>Dispatch, the 2</a:t>
            </a:r>
            <a:r>
              <a:rPr lang="en-US" sz="1800" b="1" baseline="30000" dirty="0" smtClean="0"/>
              <a:t>nd</a:t>
            </a:r>
            <a:r>
              <a:rPr lang="en-US" sz="1800" b="1" dirty="0" smtClean="0"/>
              <a:t> octet denotes page 15 and will be defined in the future</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a:t>
            </a:r>
            <a:r>
              <a:rPr lang="en-US" b="1" dirty="0" smtClean="0">
                <a:latin typeface="Times New Roman" charset="0"/>
                <a:ea typeface="ＭＳ Ｐゴシック" charset="0"/>
                <a:cs typeface="ＭＳ Ｐゴシック" charset="0"/>
              </a:rPr>
              <a:t>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a:t>
            </a:r>
            <a:r>
              <a:rPr lang="en-US" sz="2400" b="1" dirty="0" smtClean="0"/>
              <a:t>11 Jul, </a:t>
            </a:r>
            <a:r>
              <a:rPr lang="en-US" sz="2400" b="1" dirty="0"/>
              <a:t>A</a:t>
            </a:r>
            <a:r>
              <a:rPr lang="en-US" sz="2400" b="1" dirty="0" smtClean="0"/>
              <a:t>M1: Opening report, Agenda, Status and Functional decomposition </a:t>
            </a:r>
            <a:r>
              <a:rPr lang="en-US" sz="2400" b="1" dirty="0" smtClean="0"/>
              <a:t>review (15-17-0113-03)</a:t>
            </a:r>
            <a:r>
              <a:rPr lang="en-US" sz="2400" dirty="0" smtClean="0"/>
              <a:t> </a:t>
            </a:r>
            <a:endParaRPr lang="en-US" sz="2400" dirty="0" smtClean="0"/>
          </a:p>
          <a:p>
            <a:pPr marL="342900" indent="-342900">
              <a:buClr>
                <a:srgbClr val="FF0000"/>
              </a:buClr>
              <a:buFont typeface="Wingdings" charset="2"/>
              <a:buChar char="q"/>
            </a:pPr>
            <a:r>
              <a:rPr lang="en-US" sz="2400" b="1" dirty="0"/>
              <a:t>Tuesday </a:t>
            </a:r>
            <a:r>
              <a:rPr lang="en-US" sz="2400" b="1" dirty="0" smtClean="0"/>
              <a:t>11 Jul, </a:t>
            </a:r>
            <a:r>
              <a:rPr lang="en-US" sz="2400" b="1" dirty="0" smtClean="0"/>
              <a:t>AM2: </a:t>
            </a:r>
            <a:r>
              <a:rPr lang="en-US" sz="2400" b="1" dirty="0" smtClean="0"/>
              <a:t>3 presentations: 15-17-0296-00 Operations of L2R with ULI; 15-17-0232-01 App view of ULI profile I/F via </a:t>
            </a:r>
            <a:r>
              <a:rPr lang="en-US" sz="2400" b="1" dirty="0" err="1" smtClean="0"/>
              <a:t>ioctl</a:t>
            </a:r>
            <a:r>
              <a:rPr lang="en-US" sz="2400" b="1" dirty="0" smtClean="0"/>
              <a:t> (); and 15-17-0308-00 Data Plane Thoughts</a:t>
            </a:r>
          </a:p>
          <a:p>
            <a:pPr marL="342900" indent="-342900">
              <a:buClr>
                <a:srgbClr val="FF0000"/>
              </a:buClr>
              <a:buFont typeface="Wingdings" charset="2"/>
              <a:buChar char="q"/>
            </a:pPr>
            <a:r>
              <a:rPr lang="en-US" sz="2400" b="1" dirty="0" smtClean="0"/>
              <a:t>Wednesday 12 Jul, </a:t>
            </a:r>
            <a:r>
              <a:rPr lang="en-US" sz="2400" b="1" dirty="0" smtClean="0"/>
              <a:t>AM1</a:t>
            </a:r>
            <a:r>
              <a:rPr lang="en-US" sz="2400" b="1" dirty="0"/>
              <a:t>: Detailed discussion on PDE</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smtClean="0"/>
              <a:t>13 Jul, </a:t>
            </a:r>
            <a:r>
              <a:rPr lang="en-US" sz="2400" b="1" dirty="0" smtClean="0"/>
              <a:t>AM1: </a:t>
            </a:r>
            <a:r>
              <a:rPr lang="en-US" sz="2400" b="1" dirty="0"/>
              <a:t>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a:t>
            </a:r>
            <a:r>
              <a:rPr lang="en-US" sz="2400" b="1" dirty="0" smtClean="0"/>
              <a:t>13 Jul, </a:t>
            </a:r>
            <a:r>
              <a:rPr lang="en-US" sz="2400" b="1" dirty="0" smtClean="0"/>
              <a:t>AM2: </a:t>
            </a:r>
            <a:r>
              <a:rPr lang="en-US" sz="2400" b="1" dirty="0"/>
              <a:t>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smtClean="0"/>
              <a:t>13 Jul: </a:t>
            </a:r>
            <a:r>
              <a:rPr lang="en-US" sz="2400" b="1" dirty="0" smtClean="0"/>
              <a:t>Detailed discussion on </a:t>
            </a:r>
            <a:r>
              <a:rPr lang="en-US" sz="2400" b="1" dirty="0" err="1" smtClean="0"/>
              <a:t>PassThru</a:t>
            </a:r>
            <a:endParaRPr lang="en-US" sz="24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0" y="838200"/>
            <a:ext cx="9144000" cy="5509199"/>
          </a:xfrm>
          <a:prstGeom prst="rect">
            <a:avLst/>
          </a:prstGeom>
          <a:noFill/>
        </p:spPr>
        <p:txBody>
          <a:bodyPr wrap="square" rtlCol="0">
            <a:spAutoFit/>
          </a:bodyPr>
          <a:lstStyle/>
          <a:p>
            <a:pPr marL="342900" indent="-342900">
              <a:buClr>
                <a:srgbClr val="FF0000"/>
              </a:buClr>
              <a:buFont typeface="Wingdings" charset="2"/>
              <a:buChar char="q"/>
            </a:pPr>
            <a:r>
              <a:rPr lang="en-US" sz="1600" b="1" dirty="0" smtClean="0"/>
              <a:t>Optional </a:t>
            </a:r>
            <a:r>
              <a:rPr lang="en-US" sz="1600" b="1" dirty="0"/>
              <a:t>elements of 802.15.12</a:t>
            </a:r>
          </a:p>
          <a:p>
            <a:pPr marL="800100" lvl="1" indent="-342900">
              <a:buClr>
                <a:srgbClr val="FF0000"/>
              </a:buClr>
              <a:buFont typeface="Wingdings" charset="2"/>
              <a:buChar char="q"/>
            </a:pPr>
            <a:r>
              <a:rPr lang="en-US" b="1" dirty="0"/>
              <a:t>L2R</a:t>
            </a:r>
          </a:p>
          <a:p>
            <a:pPr marL="1257300" lvl="2" indent="-342900">
              <a:buClr>
                <a:srgbClr val="FF0000"/>
              </a:buClr>
              <a:buFont typeface="Wingdings" charset="2"/>
              <a:buChar char="q"/>
            </a:pPr>
            <a:r>
              <a:rPr lang="en-US" sz="1400" b="1" dirty="0"/>
              <a:t>Format  issues - Dispatch</a:t>
            </a:r>
          </a:p>
          <a:p>
            <a:pPr marL="1714500" lvl="3" indent="-342900">
              <a:buClr>
                <a:srgbClr val="FF0000"/>
              </a:buClr>
              <a:buFont typeface="Wingdings" charset="2"/>
              <a:buChar char="q"/>
            </a:pPr>
            <a:r>
              <a:rPr lang="en-US" sz="1400" b="1" dirty="0"/>
              <a:t>Where should L2R IE be inserted?</a:t>
            </a:r>
          </a:p>
          <a:p>
            <a:pPr marL="1257300" lvl="2" indent="-342900">
              <a:buClr>
                <a:srgbClr val="FF0000"/>
              </a:buClr>
              <a:buFont typeface="Wingdings" charset="2"/>
              <a:buChar char="q"/>
            </a:pPr>
            <a:r>
              <a:rPr lang="en-US" sz="1400" b="1" dirty="0"/>
              <a:t>Format  issues - Discovery</a:t>
            </a:r>
          </a:p>
          <a:p>
            <a:pPr marL="1714500" lvl="3" indent="-342900">
              <a:buClr>
                <a:srgbClr val="FF0000"/>
              </a:buClr>
              <a:buFont typeface="Wingdings" charset="2"/>
              <a:buChar char="q"/>
            </a:pPr>
            <a:r>
              <a:rPr lang="en-US" sz="1400" b="1" dirty="0"/>
              <a:t>How is it done with L2R discovery? Answer: they are independent</a:t>
            </a:r>
          </a:p>
          <a:p>
            <a:pPr marL="1257300" lvl="2" indent="-342900">
              <a:buClr>
                <a:srgbClr val="FF0000"/>
              </a:buClr>
              <a:buFont typeface="Wingdings" charset="2"/>
              <a:buChar char="q"/>
            </a:pPr>
            <a:r>
              <a:rPr lang="en-US" sz="1400" b="1" dirty="0"/>
              <a:t>Architecture – Where is L2R management situated?</a:t>
            </a:r>
          </a:p>
          <a:p>
            <a:pPr marL="1714500" lvl="3" indent="-342900">
              <a:buClr>
                <a:srgbClr val="FF0000"/>
              </a:buClr>
              <a:buFont typeface="Wingdings" charset="2"/>
              <a:buChar char="q"/>
            </a:pPr>
            <a:r>
              <a:rPr lang="en-US" sz="1400" b="1" dirty="0"/>
              <a:t>In Application Layer, and in 802.15.12 Management functional block</a:t>
            </a:r>
          </a:p>
          <a:p>
            <a:pPr marL="1257300" lvl="2" indent="-342900">
              <a:buClr>
                <a:srgbClr val="FF0000"/>
              </a:buClr>
              <a:buFont typeface="Wingdings" charset="2"/>
              <a:buChar char="q"/>
            </a:pPr>
            <a:r>
              <a:rPr lang="en-US" sz="1400" b="1" dirty="0"/>
              <a:t>List of management </a:t>
            </a:r>
            <a:r>
              <a:rPr lang="en-US" sz="1400" b="1" dirty="0" smtClean="0"/>
              <a:t>functions</a:t>
            </a:r>
            <a:endParaRPr lang="en-US" sz="1400" b="1" dirty="0"/>
          </a:p>
          <a:p>
            <a:pPr marL="342900" indent="-342900">
              <a:buClr>
                <a:srgbClr val="FF0000"/>
              </a:buClr>
              <a:buFont typeface="Wingdings" charset="2"/>
              <a:buChar char="q"/>
            </a:pPr>
            <a:r>
              <a:rPr lang="en-US" sz="1400" b="1" dirty="0" smtClean="0"/>
              <a:t>Data </a:t>
            </a:r>
            <a:r>
              <a:rPr lang="en-US" sz="1400" b="1" dirty="0"/>
              <a:t>plane operation using </a:t>
            </a:r>
            <a:r>
              <a:rPr lang="en-US" sz="1400" b="1" dirty="0" smtClean="0"/>
              <a:t>802.15.12: </a:t>
            </a:r>
            <a:r>
              <a:rPr lang="en-US" sz="1600" b="1" dirty="0" smtClean="0"/>
              <a:t>example </a:t>
            </a:r>
            <a:r>
              <a:rPr lang="en-US" sz="1600" b="1" dirty="0"/>
              <a:t>of 6lo</a:t>
            </a:r>
          </a:p>
          <a:p>
            <a:pPr marL="800100" lvl="1" indent="-342900">
              <a:buClr>
                <a:srgbClr val="FF0000"/>
              </a:buClr>
              <a:buFont typeface="Wingdings" charset="2"/>
              <a:buChar char="q"/>
            </a:pPr>
            <a:r>
              <a:rPr lang="en-US" sz="1400" b="1" dirty="0"/>
              <a:t>Device driver presents packet to 802.15.12 with EPD=0xA0ED, and layer-2 addresses</a:t>
            </a:r>
          </a:p>
          <a:p>
            <a:pPr marL="800100" lvl="1" indent="-342900">
              <a:buClr>
                <a:srgbClr val="FF0000"/>
              </a:buClr>
              <a:buFont typeface="Wingdings" charset="2"/>
              <a:buChar char="q"/>
            </a:pPr>
            <a:r>
              <a:rPr lang="en-US" sz="1400" b="1" dirty="0"/>
              <a:t>Determine the MAC and PHY layer using source and destination layer-2 addresses.</a:t>
            </a:r>
          </a:p>
          <a:p>
            <a:pPr marL="800100" lvl="1" indent="-342900">
              <a:buClr>
                <a:srgbClr val="FF0000"/>
              </a:buClr>
              <a:buFont typeface="Wingdings" charset="2"/>
              <a:buChar char="q"/>
            </a:pPr>
            <a:r>
              <a:rPr lang="en-US" sz="1400" b="1" dirty="0"/>
              <a:t>We check configuration for MAC &amp; PHY for outgoing</a:t>
            </a:r>
          </a:p>
          <a:p>
            <a:pPr marL="800100" lvl="1" indent="-342900">
              <a:buClr>
                <a:srgbClr val="FF0000"/>
              </a:buClr>
              <a:buFont typeface="Wingdings" charset="2"/>
              <a:buChar char="q"/>
            </a:pPr>
            <a:r>
              <a:rPr lang="en-US" sz="1400" b="1" dirty="0"/>
              <a:t>Upon reception, ULI-6lo ID allows routing to the proper higher-layer device driver.</a:t>
            </a:r>
          </a:p>
          <a:p>
            <a:pPr marL="800100" lvl="1" indent="-342900">
              <a:buClr>
                <a:srgbClr val="FF0000"/>
              </a:buClr>
              <a:buFont typeface="Wingdings" charset="2"/>
              <a:buChar char="q"/>
            </a:pPr>
            <a:r>
              <a:rPr lang="en-US" sz="1400" b="1" dirty="0"/>
              <a:t>Must fully consider forwarding and date concatenation data-plane </a:t>
            </a:r>
            <a:r>
              <a:rPr lang="en-US" sz="1400" b="1" dirty="0" smtClean="0"/>
              <a:t>effects</a:t>
            </a:r>
            <a:endParaRPr lang="en-US" sz="1400" b="1" dirty="0"/>
          </a:p>
          <a:p>
            <a:pPr marL="342900" indent="-342900">
              <a:buClr>
                <a:srgbClr val="FF0000"/>
              </a:buClr>
              <a:buFont typeface="Wingdings" charset="2"/>
              <a:buChar char="q"/>
            </a:pPr>
            <a:r>
              <a:rPr lang="en-US" sz="1400" b="1" dirty="0" smtClean="0"/>
              <a:t>Management </a:t>
            </a:r>
            <a:r>
              <a:rPr lang="en-US" sz="1400" b="1" dirty="0"/>
              <a:t>plane operation using 802.15.12</a:t>
            </a:r>
          </a:p>
          <a:p>
            <a:pPr marL="800100" lvl="1" indent="-342900">
              <a:buClr>
                <a:srgbClr val="FF0000"/>
              </a:buClr>
              <a:buFont typeface="Wingdings" charset="2"/>
              <a:buChar char="q"/>
            </a:pPr>
            <a:r>
              <a:rPr lang="en-US" sz="1400" b="1" dirty="0"/>
              <a:t>Discussion about enabling configuration from higher-layer protocol</a:t>
            </a:r>
          </a:p>
          <a:p>
            <a:pPr marL="1257300" lvl="2" indent="-342900">
              <a:buClr>
                <a:srgbClr val="FF0000"/>
              </a:buClr>
              <a:buFont typeface="Wingdings" charset="2"/>
              <a:buChar char="q"/>
            </a:pPr>
            <a:r>
              <a:rPr lang="en-US" sz="1400" b="1" dirty="0"/>
              <a:t>Netconf</a:t>
            </a:r>
          </a:p>
          <a:p>
            <a:pPr marL="1257300" lvl="2" indent="-342900">
              <a:buClr>
                <a:srgbClr val="FF0000"/>
              </a:buClr>
              <a:buFont typeface="Wingdings" charset="2"/>
              <a:buChar char="q"/>
            </a:pPr>
            <a:r>
              <a:rPr lang="en-US" sz="1400" b="1" dirty="0"/>
              <a:t>CoMI</a:t>
            </a:r>
          </a:p>
          <a:p>
            <a:pPr marL="1257300" lvl="2" indent="-342900">
              <a:buClr>
                <a:srgbClr val="FF0000"/>
              </a:buClr>
              <a:buFont typeface="Wingdings" charset="2"/>
              <a:buChar char="q"/>
            </a:pPr>
            <a:r>
              <a:rPr lang="en-US" sz="1400" b="1" dirty="0" err="1"/>
              <a:t>Ioctl</a:t>
            </a:r>
            <a:r>
              <a:rPr lang="en-US" sz="1400" b="1" dirty="0"/>
              <a:t>()</a:t>
            </a:r>
          </a:p>
          <a:p>
            <a:pPr marL="1257300" lvl="2" indent="-342900">
              <a:buClr>
                <a:srgbClr val="FF0000"/>
              </a:buClr>
              <a:buFont typeface="Wingdings" charset="2"/>
              <a:buChar char="q"/>
            </a:pPr>
            <a:r>
              <a:rPr lang="en-US" sz="1400" b="1" dirty="0"/>
              <a:t>Need for remote configuration</a:t>
            </a:r>
          </a:p>
          <a:p>
            <a:pPr marL="800100" lvl="1" indent="-342900">
              <a:buClr>
                <a:srgbClr val="FF0000"/>
              </a:buClr>
              <a:buFont typeface="Wingdings" charset="2"/>
              <a:buChar char="q"/>
            </a:pPr>
            <a:r>
              <a:rPr lang="en-US" sz="1400" b="1" dirty="0"/>
              <a:t>Discussion about how to identify profiles</a:t>
            </a:r>
          </a:p>
          <a:p>
            <a:pPr marL="1257300" lvl="2" indent="-342900">
              <a:buClr>
                <a:srgbClr val="FF0000"/>
              </a:buClr>
              <a:buFont typeface="Wingdings" charset="2"/>
              <a:buChar char="q"/>
            </a:pPr>
            <a:r>
              <a:rPr lang="en-US" sz="1400" b="1" dirty="0"/>
              <a:t>Could associate some with device drivers in the way that Unix does (e.g., “eth0”)</a:t>
            </a:r>
          </a:p>
          <a:p>
            <a:pPr marL="1257300" lvl="2" indent="-342900">
              <a:buClr>
                <a:srgbClr val="FF0000"/>
              </a:buClr>
              <a:buFont typeface="Wingdings" charset="2"/>
              <a:buChar char="q"/>
            </a:pPr>
            <a:r>
              <a:rPr lang="en-US" sz="1400" b="1" dirty="0"/>
              <a:t>Can multiple profiles be associated with a single device driver?  For instance, SUN FSK with or without L2R</a:t>
            </a:r>
            <a:r>
              <a:rPr lang="en-US" sz="1400" b="1" dirty="0" smtClean="0"/>
              <a:t>?</a:t>
            </a:r>
            <a:endParaRPr lang="en-US" sz="14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r3.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101676</TotalTime>
  <Words>3931</Words>
  <Application>Microsoft Macintosh PowerPoint</Application>
  <PresentationFormat>On-screen Show (4:3)</PresentationFormat>
  <Paragraphs>672</Paragraphs>
  <Slides>38</Slides>
  <Notes>25</Notes>
  <HiddenSlides>17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Frame Composition</vt:lpstr>
      <vt:lpstr>802.15.12 Optional Protocols</vt:lpstr>
      <vt:lpstr>802.15.12 Optional Protocols</vt:lpstr>
      <vt:lpstr>802.15.12 Optional Protocols</vt:lpstr>
      <vt:lpstr>PowerPoint Presentation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Berlin</dc:title>
  <dc:subject>IEEE 802.15 &lt;TG12&gt;</dc:subject>
  <dc:creator>Pat Kinney</dc:creator>
  <cp:keywords/>
  <dc:description>&lt;15-17-0388-00-0012&gt;</dc:description>
  <cp:lastModifiedBy>Pat Kinney</cp:lastModifiedBy>
  <cp:revision>953</cp:revision>
  <cp:lastPrinted>2015-07-14T16:02:16Z</cp:lastPrinted>
  <dcterms:created xsi:type="dcterms:W3CDTF">2009-07-12T16:25:16Z</dcterms:created>
  <dcterms:modified xsi:type="dcterms:W3CDTF">2017-07-10T20:23:36Z</dcterms:modified>
  <cp:category/>
</cp:coreProperties>
</file>