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18"/>
  </p:notesMasterIdLst>
  <p:handoutMasterIdLst>
    <p:handoutMasterId r:id="rId19"/>
  </p:handoutMasterIdLst>
  <p:sldIdLst>
    <p:sldId id="259" r:id="rId3"/>
    <p:sldId id="260" r:id="rId4"/>
    <p:sldId id="271" r:id="rId5"/>
    <p:sldId id="265" r:id="rId6"/>
    <p:sldId id="266" r:id="rId7"/>
    <p:sldId id="267" r:id="rId8"/>
    <p:sldId id="268" r:id="rId9"/>
    <p:sldId id="269" r:id="rId10"/>
    <p:sldId id="261" r:id="rId11"/>
    <p:sldId id="262" r:id="rId12"/>
    <p:sldId id="263" r:id="rId13"/>
    <p:sldId id="273" r:id="rId14"/>
    <p:sldId id="277" r:id="rId15"/>
    <p:sldId id="274" r:id="rId16"/>
    <p:sldId id="302"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08" autoAdjust="0"/>
    <p:restoredTop sz="94671" autoAdjust="0"/>
  </p:normalViewPr>
  <p:slideViewPr>
    <p:cSldViewPr>
      <p:cViewPr>
        <p:scale>
          <a:sx n="60" d="100"/>
          <a:sy n="60" d="100"/>
        </p:scale>
        <p:origin x="-1554" y="-2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4</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8</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88982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6307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20826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85180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12591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7758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075134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446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8884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47024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270717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4182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March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March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802.15-17-0380-00-lpwa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317480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July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[IG LPWA Agenda of  July 2017 Plenary]</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[10 July,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IG LPWA</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July 2017 IG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Liaison with ETSI LTN</a:t>
            </a:r>
          </a:p>
          <a:p>
            <a:r>
              <a:rPr lang="en-US" dirty="0" smtClean="0"/>
              <a:t>Work on IG Report</a:t>
            </a:r>
          </a:p>
          <a:p>
            <a:r>
              <a:rPr lang="en-US" dirty="0" smtClean="0"/>
              <a:t>Timeline</a:t>
            </a:r>
          </a:p>
          <a:p>
            <a:endParaRPr lang="en-US"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t>
            </a:r>
            <a:r>
              <a:rPr lang="en-US" sz="1800" dirty="0"/>
              <a:t>PM1 </a:t>
            </a:r>
            <a:endParaRPr lang="en-US" sz="1800" dirty="0" smtClean="0"/>
          </a:p>
          <a:p>
            <a:pPr lvl="1"/>
            <a:r>
              <a:rPr lang="en-US" sz="1400" dirty="0"/>
              <a:t>Open</a:t>
            </a:r>
          </a:p>
          <a:p>
            <a:pPr lvl="1"/>
            <a:r>
              <a:rPr lang="en-US" sz="1400" dirty="0"/>
              <a:t>IEEE-SA Stds. Board Bylaws on Patents in Std's. &amp; Guidelines</a:t>
            </a:r>
          </a:p>
          <a:p>
            <a:pPr lvl="1"/>
            <a:r>
              <a:rPr lang="en-US" sz="1400" dirty="0"/>
              <a:t>Approval of the </a:t>
            </a:r>
            <a:r>
              <a:rPr lang="en-US" sz="1400" dirty="0" smtClean="0"/>
              <a:t>Agenda</a:t>
            </a:r>
          </a:p>
          <a:p>
            <a:pPr lvl="1"/>
            <a:r>
              <a:rPr lang="en-US" sz="1400" dirty="0"/>
              <a:t>Review of Time Line</a:t>
            </a:r>
          </a:p>
          <a:p>
            <a:pPr lvl="1"/>
            <a:r>
              <a:rPr lang="en-US" sz="1400" dirty="0" smtClean="0"/>
              <a:t>Approval </a:t>
            </a:r>
            <a:r>
              <a:rPr lang="en-US" sz="1400" dirty="0"/>
              <a:t>of Vancouver Minutes</a:t>
            </a:r>
          </a:p>
          <a:p>
            <a:pPr lvl="1"/>
            <a:r>
              <a:rPr lang="en-US" sz="1400" dirty="0"/>
              <a:t>Update on Literature List</a:t>
            </a:r>
          </a:p>
          <a:p>
            <a:pPr lvl="1"/>
            <a:r>
              <a:rPr lang="en-US" sz="1400" dirty="0"/>
              <a:t>Outcome of Last IG LPWA Telcos</a:t>
            </a:r>
          </a:p>
          <a:p>
            <a:pPr lvl="1"/>
            <a:r>
              <a:rPr lang="en-US" sz="1400" dirty="0"/>
              <a:t>Liaison with ETSI LTN</a:t>
            </a:r>
          </a:p>
          <a:p>
            <a:pPr lvl="1"/>
            <a:r>
              <a:rPr lang="en-US" sz="1400" dirty="0"/>
              <a:t>Contributions</a:t>
            </a:r>
          </a:p>
          <a:p>
            <a:pPr lvl="1"/>
            <a:r>
              <a:rPr lang="en-US" sz="1400" dirty="0"/>
              <a:t>Recess</a:t>
            </a:r>
          </a:p>
          <a:p>
            <a:r>
              <a:rPr lang="en-US" sz="1800" dirty="0" smtClean="0"/>
              <a:t>Tuesday </a:t>
            </a:r>
            <a:r>
              <a:rPr lang="en-US" sz="1800" dirty="0"/>
              <a:t>PM1 </a:t>
            </a:r>
            <a:endParaRPr lang="en-US" sz="1800" dirty="0" smtClean="0"/>
          </a:p>
          <a:p>
            <a:pPr lvl="1"/>
            <a:r>
              <a:rPr lang="en-US" sz="1400" dirty="0" smtClean="0"/>
              <a:t>Open</a:t>
            </a:r>
            <a:endParaRPr lang="en-US" sz="1400" dirty="0"/>
          </a:p>
          <a:p>
            <a:pPr lvl="1"/>
            <a:r>
              <a:rPr lang="en-US" sz="1400" dirty="0" smtClean="0"/>
              <a:t>Contributions </a:t>
            </a:r>
            <a:r>
              <a:rPr lang="en-US" sz="1400" dirty="0"/>
              <a:t>/ IG Report</a:t>
            </a:r>
          </a:p>
          <a:p>
            <a:pPr lvl="1"/>
            <a:r>
              <a:rPr lang="en-US" sz="1400" dirty="0" smtClean="0"/>
              <a:t>Recess</a:t>
            </a: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Wednesday PM1 </a:t>
            </a:r>
            <a:endParaRPr lang="en-US" sz="1800" dirty="0"/>
          </a:p>
          <a:p>
            <a:pPr lvl="1"/>
            <a:r>
              <a:rPr lang="en-US" sz="1400" dirty="0"/>
              <a:t>Open</a:t>
            </a:r>
          </a:p>
          <a:p>
            <a:pPr lvl="1"/>
            <a:r>
              <a:rPr lang="en-US" sz="1400" dirty="0"/>
              <a:t>Contributions / IG Report</a:t>
            </a:r>
          </a:p>
          <a:p>
            <a:pPr lvl="1"/>
            <a:r>
              <a:rPr lang="en-US" sz="1400" dirty="0" smtClean="0"/>
              <a:t>Recess</a:t>
            </a:r>
          </a:p>
          <a:p>
            <a:pPr lvl="1"/>
            <a:endParaRPr lang="en-US" sz="1400" dirty="0"/>
          </a:p>
          <a:p>
            <a:r>
              <a:rPr lang="en-US" sz="1800" dirty="0" smtClean="0"/>
              <a:t>Thursday </a:t>
            </a:r>
            <a:r>
              <a:rPr lang="en-US" sz="1800" dirty="0"/>
              <a:t>PM1 </a:t>
            </a:r>
            <a:endParaRPr lang="en-US" sz="1800" dirty="0" smtClean="0"/>
          </a:p>
          <a:p>
            <a:pPr lvl="1"/>
            <a:r>
              <a:rPr lang="en-US" sz="1400" dirty="0" smtClean="0"/>
              <a:t>Open</a:t>
            </a:r>
            <a:endParaRPr lang="en-US" sz="1400" dirty="0"/>
          </a:p>
          <a:p>
            <a:pPr lvl="1"/>
            <a:r>
              <a:rPr lang="en-US" sz="1400" dirty="0"/>
              <a:t>Contributions / IG Report</a:t>
            </a:r>
          </a:p>
          <a:p>
            <a:pPr lvl="1"/>
            <a:r>
              <a:rPr lang="en-US" sz="1400" dirty="0" smtClean="0"/>
              <a:t>Review </a:t>
            </a:r>
            <a:r>
              <a:rPr lang="en-US" sz="1400" dirty="0"/>
              <a:t>of Time Line</a:t>
            </a:r>
          </a:p>
          <a:p>
            <a:pPr lvl="1"/>
            <a:r>
              <a:rPr lang="en-US" sz="1400" dirty="0" err="1" smtClean="0"/>
              <a:t>AoB</a:t>
            </a:r>
            <a:endParaRPr lang="en-US" sz="1400" dirty="0"/>
          </a:p>
          <a:p>
            <a:pPr lvl="1"/>
            <a:r>
              <a:rPr lang="en-US" sz="1400" dirty="0" smtClean="0"/>
              <a:t>Adjourn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11</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 – Past Sessions</a:t>
            </a:r>
            <a:endParaRPr lang="en-US" dirty="0"/>
          </a:p>
        </p:txBody>
      </p:sp>
      <p:sp>
        <p:nvSpPr>
          <p:cNvPr id="9" name="Inhaltsplatzhalter 8"/>
          <p:cNvSpPr>
            <a:spLocks noGrp="1"/>
          </p:cNvSpPr>
          <p:nvPr>
            <p:ph idx="1"/>
          </p:nvPr>
        </p:nvSpPr>
        <p:spPr/>
        <p:txBody>
          <a:bodyPr/>
          <a:lstStyle/>
          <a:p>
            <a:r>
              <a:rPr lang="en-US" sz="2000" b="1" dirty="0"/>
              <a:t>September 2016 Interim (Warsaw)</a:t>
            </a:r>
            <a:endParaRPr lang="de-DE" sz="2000" b="1" dirty="0"/>
          </a:p>
          <a:p>
            <a:pPr lvl="1"/>
            <a:r>
              <a:rPr lang="en-US" sz="1800" dirty="0"/>
              <a:t>Discussion on IG objectives</a:t>
            </a:r>
            <a:endParaRPr lang="de-DE" sz="1800" dirty="0"/>
          </a:p>
          <a:p>
            <a:pPr lvl="1"/>
            <a:r>
              <a:rPr lang="en-US" sz="1800" dirty="0"/>
              <a:t>Call for contributions</a:t>
            </a:r>
            <a:endParaRPr lang="de-DE" sz="1800" dirty="0"/>
          </a:p>
          <a:p>
            <a:r>
              <a:rPr lang="en-US" sz="2000" b="1" dirty="0"/>
              <a:t>November 2016 Plenary (San Antonio)</a:t>
            </a:r>
            <a:endParaRPr lang="de-DE" sz="2000" b="1" dirty="0"/>
          </a:p>
          <a:p>
            <a:pPr lvl="1"/>
            <a:r>
              <a:rPr lang="en-US" sz="1800" dirty="0"/>
              <a:t>Fixed IG objectives</a:t>
            </a:r>
            <a:endParaRPr lang="de-DE" sz="1800" dirty="0"/>
          </a:p>
          <a:p>
            <a:pPr lvl="1"/>
            <a:r>
              <a:rPr lang="en-US" sz="1800" dirty="0"/>
              <a:t>Presentation of contributions (focus usage scenarios)</a:t>
            </a:r>
            <a:endParaRPr lang="de-DE" sz="1800" dirty="0"/>
          </a:p>
          <a:p>
            <a:pPr lvl="1"/>
            <a:r>
              <a:rPr lang="en-US" sz="1800" dirty="0"/>
              <a:t>Initial discussion on IG report</a:t>
            </a:r>
            <a:endParaRPr lang="de-DE" sz="1800" dirty="0"/>
          </a:p>
          <a:p>
            <a:r>
              <a:rPr lang="en-US" sz="2000" b="1" dirty="0"/>
              <a:t>January 2017 Interim (Atlanta)</a:t>
            </a:r>
            <a:endParaRPr lang="de-DE" sz="2000" b="1" dirty="0"/>
          </a:p>
          <a:p>
            <a:pPr lvl="1"/>
            <a:r>
              <a:rPr lang="en-US" sz="1800" dirty="0"/>
              <a:t>Fixed usage scenarios and channel models</a:t>
            </a:r>
            <a:endParaRPr lang="de-DE" sz="1800" dirty="0"/>
          </a:p>
          <a:p>
            <a:pPr lvl="1"/>
            <a:r>
              <a:rPr lang="en-US" sz="1800" dirty="0"/>
              <a:t>Presentation of contributions with focus on evaluation </a:t>
            </a:r>
            <a:r>
              <a:rPr lang="en-US" sz="1800" dirty="0" smtClean="0"/>
              <a:t>criteria</a:t>
            </a:r>
          </a:p>
          <a:p>
            <a:endParaRPr lang="de-DE" sz="2200" dirty="0"/>
          </a:p>
        </p:txBody>
      </p:sp>
      <p:sp>
        <p:nvSpPr>
          <p:cNvPr id="5" name="Datumsplatzhalter 4"/>
          <p:cNvSpPr>
            <a:spLocks noGrp="1"/>
          </p:cNvSpPr>
          <p:nvPr>
            <p:ph type="dt" sz="half" idx="10"/>
          </p:nvPr>
        </p:nvSpPr>
        <p:spPr/>
        <p:txBody>
          <a:bodyPr/>
          <a:lstStyle/>
          <a:p>
            <a:pPr>
              <a:defRPr/>
            </a:pPr>
            <a:r>
              <a:rPr lang="en-US" altLang="en-US" dirty="0"/>
              <a:t>July 2017</a:t>
            </a:r>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12</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Timeline</a:t>
            </a:r>
            <a:endParaRPr lang="en-US" dirty="0"/>
          </a:p>
        </p:txBody>
      </p:sp>
      <p:sp>
        <p:nvSpPr>
          <p:cNvPr id="3" name="Inhaltsplatzhalter 2"/>
          <p:cNvSpPr>
            <a:spLocks noGrp="1"/>
          </p:cNvSpPr>
          <p:nvPr>
            <p:ph idx="1"/>
          </p:nvPr>
        </p:nvSpPr>
        <p:spPr/>
        <p:txBody>
          <a:bodyPr/>
          <a:lstStyle/>
          <a:p>
            <a:r>
              <a:rPr lang="en-US" sz="2000" b="1" dirty="0" smtClean="0"/>
              <a:t>March 2017 Plenary (Vancouver)</a:t>
            </a:r>
            <a:endParaRPr lang="de-DE" sz="2000" b="1" dirty="0" smtClean="0"/>
          </a:p>
          <a:p>
            <a:pPr lvl="1"/>
            <a:r>
              <a:rPr lang="en-US" sz="1800" b="1" dirty="0" smtClean="0"/>
              <a:t>Fixed evaluation criteria</a:t>
            </a:r>
            <a:endParaRPr lang="de-DE" sz="1800" b="1" dirty="0" smtClean="0"/>
          </a:p>
          <a:p>
            <a:pPr lvl="1"/>
            <a:r>
              <a:rPr lang="en-US" sz="1800" b="1" dirty="0" smtClean="0"/>
              <a:t>Presentation of contributions with focus technology options for LPWA</a:t>
            </a:r>
          </a:p>
          <a:p>
            <a:pPr lvl="1"/>
            <a:endParaRPr lang="en-US" sz="1800" b="1" dirty="0" smtClean="0"/>
          </a:p>
          <a:p>
            <a:r>
              <a:rPr lang="en-US" sz="2000" b="1" strike="sngStrike" dirty="0"/>
              <a:t>May 2017 Daejeon </a:t>
            </a:r>
          </a:p>
          <a:p>
            <a:endParaRPr lang="de-DE" sz="2200" dirty="0" smtClean="0"/>
          </a:p>
          <a:p>
            <a:r>
              <a:rPr lang="en-US" sz="2000" b="1" dirty="0" smtClean="0"/>
              <a:t>July 2017 Plenary (Berlin)</a:t>
            </a:r>
          </a:p>
          <a:p>
            <a:pPr lvl="1"/>
            <a:r>
              <a:rPr lang="en-US" sz="1800" dirty="0">
                <a:solidFill>
                  <a:srgbClr val="FF0000"/>
                </a:solidFill>
              </a:rPr>
              <a:t>Presentation of contributions with focus technology options for LPWA</a:t>
            </a:r>
          </a:p>
          <a:p>
            <a:pPr lvl="1"/>
            <a:r>
              <a:rPr lang="en-US" sz="1800" dirty="0" smtClean="0"/>
              <a:t>Final discussion on IG report</a:t>
            </a:r>
            <a:endParaRPr lang="en-US"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13</a:t>
            </a:fld>
            <a:endParaRPr lang="en-US" altLang="en-US"/>
          </a:p>
        </p:txBody>
      </p:sp>
    </p:spTree>
    <p:extLst>
      <p:ext uri="{BB962C8B-B14F-4D97-AF65-F5344CB8AC3E}">
        <p14:creationId xmlns:p14="http://schemas.microsoft.com/office/powerpoint/2010/main" val="1494740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Submissions</a:t>
            </a:r>
            <a:endParaRPr lang="en-US" dirty="0"/>
          </a:p>
        </p:txBody>
      </p:sp>
      <p:sp>
        <p:nvSpPr>
          <p:cNvPr id="3" name="Inhaltsplatzhalter 2"/>
          <p:cNvSpPr>
            <a:spLocks noGrp="1"/>
          </p:cNvSpPr>
          <p:nvPr>
            <p:ph idx="1"/>
          </p:nvPr>
        </p:nvSpPr>
        <p:spPr/>
        <p:txBody>
          <a:bodyPr/>
          <a:lstStyle/>
          <a:p>
            <a:pPr marL="457200" indent="-457200">
              <a:buFont typeface="+mj-lt"/>
              <a:buAutoNum type="arabicPeriod"/>
            </a:pPr>
            <a:endParaRPr lang="en-US" sz="2000" dirty="0" smtClean="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spTree>
    <p:extLst>
      <p:ext uri="{BB962C8B-B14F-4D97-AF65-F5344CB8AC3E}">
        <p14:creationId xmlns:p14="http://schemas.microsoft.com/office/powerpoint/2010/main" val="33432739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15</a:t>
            </a:fld>
            <a:endParaRPr lang="en-US" altLang="en-US"/>
          </a:p>
        </p:txBody>
      </p:sp>
    </p:spTree>
    <p:extLst>
      <p:ext uri="{BB962C8B-B14F-4D97-AF65-F5344CB8AC3E}">
        <p14:creationId xmlns:p14="http://schemas.microsoft.com/office/powerpoint/2010/main" val="311455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IG LPWA</a:t>
            </a:r>
            <a:br>
              <a:rPr lang="en-US" dirty="0" smtClean="0"/>
            </a:br>
            <a:r>
              <a:rPr lang="en-US" dirty="0" smtClean="0"/>
              <a:t>Agenda July 2017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Secretary</a:t>
            </a:r>
            <a:endParaRPr lang="en-US" dirty="0"/>
          </a:p>
        </p:txBody>
      </p:sp>
      <p:sp>
        <p:nvSpPr>
          <p:cNvPr id="3" name="Inhaltsplatzhalter 2"/>
          <p:cNvSpPr>
            <a:spLocks noGrp="1"/>
          </p:cNvSpPr>
          <p:nvPr>
            <p:ph idx="1"/>
          </p:nvPr>
        </p:nvSpPr>
        <p:spPr/>
        <p:txBody>
          <a:bodyPr/>
          <a:lstStyle/>
          <a:p>
            <a:r>
              <a:rPr lang="en-US" sz="2400" dirty="0" smtClean="0"/>
              <a:t>Any volunteers for taking the notes?</a:t>
            </a:r>
            <a:endParaRPr lang="en-US" sz="2400"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2457942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256821641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3168848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270691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2879222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345599270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46404107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dirty="0" smtClean="0"/>
                        <a:t>IG LPWA</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843</Words>
  <Application>Microsoft Office PowerPoint</Application>
  <PresentationFormat>Bildschirmpräsentation (4:3)</PresentationFormat>
  <Paragraphs>168</Paragraphs>
  <Slides>15</Slides>
  <Notes>2</Notes>
  <HiddenSlides>0</HiddenSlides>
  <MMClips>0</MMClips>
  <ScaleCrop>false</ScaleCrop>
  <HeadingPairs>
    <vt:vector size="4" baseType="variant">
      <vt:variant>
        <vt:lpstr>Design</vt:lpstr>
      </vt:variant>
      <vt:variant>
        <vt:i4>2</vt:i4>
      </vt:variant>
      <vt:variant>
        <vt:lpstr>Folientitel</vt:lpstr>
      </vt:variant>
      <vt:variant>
        <vt:i4>15</vt:i4>
      </vt:variant>
    </vt:vector>
  </HeadingPairs>
  <TitlesOfParts>
    <vt:vector size="17" baseType="lpstr">
      <vt:lpstr>IEEE-P802_15_Rbt</vt:lpstr>
      <vt:lpstr>Default Design</vt:lpstr>
      <vt:lpstr>PowerPoint-Präsentation</vt:lpstr>
      <vt:lpstr>802.15 IG LPWA Agenda July 2017 Plenary</vt:lpstr>
      <vt:lpstr>Meeting Secretary</vt:lpstr>
      <vt:lpstr>Instructions for the WG Chair</vt:lpstr>
      <vt:lpstr>Participants, Patents, and Duty to Inform</vt:lpstr>
      <vt:lpstr>Patent Related Links</vt:lpstr>
      <vt:lpstr>Call for Potentially Essential Patents</vt:lpstr>
      <vt:lpstr>Other Guidelines for IEEE WG Meetings</vt:lpstr>
      <vt:lpstr>IG LPWA Schedule for the Week</vt:lpstr>
      <vt:lpstr>Main Agenda Items for the Week</vt:lpstr>
      <vt:lpstr>Draft Agenda</vt:lpstr>
      <vt:lpstr>Timeline – Past Sessions</vt:lpstr>
      <vt:lpstr>Timeline</vt:lpstr>
      <vt:lpstr>Submissions</vt:lpstr>
      <vt:lpstr>Thank You for Your Interest!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121</cp:revision>
  <cp:lastPrinted>1998-02-10T13:28:06Z</cp:lastPrinted>
  <dcterms:created xsi:type="dcterms:W3CDTF">2017-03-12T21:31:02Z</dcterms:created>
  <dcterms:modified xsi:type="dcterms:W3CDTF">2017-07-10T07:27:56Z</dcterms:modified>
</cp:coreProperties>
</file>