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2" r:id="rId2"/>
    <p:sldId id="273" r:id="rId3"/>
    <p:sldId id="261" r:id="rId4"/>
    <p:sldId id="262" r:id="rId5"/>
    <p:sldId id="268" r:id="rId6"/>
    <p:sldId id="269" r:id="rId7"/>
    <p:sldId id="270" r:id="rId8"/>
    <p:sldId id="271" r:id="rId9"/>
    <p:sldId id="275" r:id="rId10"/>
    <p:sldId id="276" r:id="rId11"/>
    <p:sldId id="27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160" y="-810"/>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15-17-0376-03-lpwa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August </a:t>
            </a:r>
            <a:r>
              <a:rPr lang="en-US" altLang="en-US" sz="1400" dirty="0"/>
              <a:t>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Connectivity]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[Updated after discussion in Berlin plenary]</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connectivity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RFC 6282 Header Compression ( </a:t>
            </a:r>
            <a:r>
              <a:rPr lang="en-US" dirty="0" smtClean="0"/>
              <a:t>II </a:t>
            </a:r>
            <a:r>
              <a:rPr lang="en-US" dirty="0"/>
              <a:t>/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6" name="Tabelle 5"/>
          <p:cNvGraphicFramePr>
            <a:graphicFrameLocks noGrp="1"/>
          </p:cNvGraphicFramePr>
          <p:nvPr>
            <p:extLst>
              <p:ext uri="{D42A27DB-BD31-4B8C-83A1-F6EECF244321}">
                <p14:modId xmlns:p14="http://schemas.microsoft.com/office/powerpoint/2010/main" val="3325007053"/>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00B050"/>
                    </a:solidFill>
                  </a:tcPr>
                </a:tc>
              </a:tr>
              <a:tr h="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334565674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67837233"/>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2344955652"/>
              </p:ext>
            </p:extLst>
          </p:nvPr>
        </p:nvGraphicFramePr>
        <p:xfrm>
          <a:off x="4572000"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260612315"/>
              </p:ext>
            </p:extLst>
          </p:nvPr>
        </p:nvGraphicFramePr>
        <p:xfrm>
          <a:off x="467544" y="1556792"/>
          <a:ext cx="1944216" cy="25654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33475499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4093066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11</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Connectivity</a:t>
            </a:r>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August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Gateway / Transparent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15082353"/>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a:t>
                      </a:r>
                      <a:r>
                        <a:rPr lang="en-US" baseline="0" noProof="0" dirty="0" smtClean="0"/>
                        <a:t> low overhead</a:t>
                      </a:r>
                      <a:endParaRPr lang="en-US" noProof="0" dirty="0"/>
                    </a:p>
                  </a:txBody>
                  <a:tcPr/>
                </a:tc>
              </a:tr>
              <a:tr h="370840">
                <a:tc>
                  <a:txBody>
                    <a:bodyPr/>
                    <a:lstStyle/>
                    <a:p>
                      <a:r>
                        <a:rPr lang="en-US" noProof="0" dirty="0" smtClean="0"/>
                        <a:t>Simple support of uni-directional links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192910950"/>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Inflexible</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Transparent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4252777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394790852"/>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664151392"/>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80154417"/>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92114687"/>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support of uni-directional links</a:t>
                      </a:r>
                      <a:endParaRPr lang="en-US" noProof="0" dirty="0"/>
                    </a:p>
                  </a:txBody>
                  <a:tcPr/>
                </a:tc>
              </a:tr>
              <a:tr h="370840">
                <a:tc>
                  <a:txBody>
                    <a:bodyPr/>
                    <a:lstStyle/>
                    <a:p>
                      <a:r>
                        <a:rPr lang="en-US" noProof="0" dirty="0" smtClean="0"/>
                        <a:t>Simple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065173957"/>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Very high overhead</a:t>
                      </a:r>
                      <a:endParaRPr lang="en-US" noProof="0" dirty="0"/>
                    </a:p>
                  </a:txBody>
                  <a:tcPr/>
                </a:tc>
              </a:tr>
            </a:tbl>
          </a:graphicData>
        </a:graphic>
      </p:graphicFrame>
    </p:spTree>
    <p:extLst>
      <p:ext uri="{BB962C8B-B14F-4D97-AF65-F5344CB8AC3E}">
        <p14:creationId xmlns:p14="http://schemas.microsoft.com/office/powerpoint/2010/main" val="1047708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38754596"/>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0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749424584"/>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69988506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952676195"/>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0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099068525"/>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28621612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84179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SCHC IP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17" name="Inhaltsplatzhalter 16"/>
          <p:cNvSpPr>
            <a:spLocks noGrp="1"/>
          </p:cNvSpPr>
          <p:nvPr>
            <p:ph idx="1"/>
          </p:nvPr>
        </p:nvSpPr>
        <p:spPr/>
        <p:txBody>
          <a:bodyPr/>
          <a:lstStyle/>
          <a:p>
            <a:r>
              <a:rPr lang="en-US" sz="2400" dirty="0" smtClean="0"/>
              <a:t>Transmission of IP data with Static </a:t>
            </a:r>
            <a:r>
              <a:rPr lang="en-US" sz="2400" dirty="0"/>
              <a:t>Context Header </a:t>
            </a:r>
            <a:r>
              <a:rPr lang="en-US" sz="2400" dirty="0" smtClean="0"/>
              <a:t>Compression (SCHC</a:t>
            </a:r>
            <a:r>
              <a:rPr lang="en-US" sz="2400" dirty="0"/>
              <a:t>)</a:t>
            </a:r>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974734803"/>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Allows for IPv6 connectivity with minimum of additional overhead</a:t>
                      </a:r>
                      <a:endParaRPr lang="en-US" noProof="0" dirty="0"/>
                    </a:p>
                  </a:txBody>
                  <a:tcPr/>
                </a:tc>
              </a:tr>
              <a:tr h="370840">
                <a:tc>
                  <a:txBody>
                    <a:bodyPr/>
                    <a:lstStyle/>
                    <a:p>
                      <a:r>
                        <a:rPr lang="en-US" noProof="0" dirty="0" smtClean="0"/>
                        <a:t>Low complexity in sensor nodes</a:t>
                      </a:r>
                      <a:endParaRPr lang="en-US" noProof="0" dirty="0"/>
                    </a:p>
                  </a:txBody>
                  <a:tcPr/>
                </a:tc>
              </a:tr>
              <a:tr h="370840">
                <a:tc>
                  <a:txBody>
                    <a:bodyPr/>
                    <a:lstStyle/>
                    <a:p>
                      <a:r>
                        <a:rPr lang="en-US" noProof="0" dirty="0" smtClean="0"/>
                        <a:t>Works for uni- and bi-directional</a:t>
                      </a:r>
                      <a:r>
                        <a:rPr lang="en-US" baseline="0" noProof="0" dirty="0" smtClean="0"/>
                        <a:t> communication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945603438"/>
              </p:ext>
            </p:extLst>
          </p:nvPr>
        </p:nvGraphicFramePr>
        <p:xfrm>
          <a:off x="4644008" y="3284984"/>
          <a:ext cx="3672408" cy="2291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Additional effort to define and communicate rules</a:t>
                      </a:r>
                      <a:endParaRPr lang="en-US" noProof="0" dirty="0"/>
                    </a:p>
                  </a:txBody>
                  <a:tcPr/>
                </a:tc>
              </a:tr>
              <a:tr h="370840">
                <a:tc>
                  <a:txBody>
                    <a:bodyPr/>
                    <a:lstStyle/>
                    <a:p>
                      <a:r>
                        <a:rPr lang="en-US" noProof="0" dirty="0" smtClean="0"/>
                        <a:t>Additional functionality</a:t>
                      </a:r>
                      <a:r>
                        <a:rPr lang="en-US" baseline="0" noProof="0" dirty="0" smtClean="0"/>
                        <a:t> </a:t>
                      </a:r>
                      <a:r>
                        <a:rPr lang="en-US" noProof="0" dirty="0" smtClean="0"/>
                        <a:t>in  LPWAN</a:t>
                      </a:r>
                      <a:r>
                        <a:rPr lang="en-US" baseline="0" noProof="0" dirty="0" smtClean="0"/>
                        <a:t> </a:t>
                      </a:r>
                      <a:r>
                        <a:rPr lang="en-US" noProof="0" dirty="0" smtClean="0"/>
                        <a:t>gateways</a:t>
                      </a:r>
                      <a:endParaRPr lang="en-US" noProof="0" dirty="0"/>
                    </a:p>
                  </a:txBody>
                  <a:tcPr/>
                </a:tc>
              </a:tr>
              <a:tr h="370840">
                <a:tc>
                  <a:txBody>
                    <a:bodyPr/>
                    <a:lstStyle/>
                    <a:p>
                      <a:r>
                        <a:rPr lang="en-US" noProof="0" dirty="0" smtClean="0"/>
                        <a:t>Maybe not suitable</a:t>
                      </a:r>
                      <a:r>
                        <a:rPr lang="en-US" baseline="0" noProof="0" dirty="0" smtClean="0"/>
                        <a:t> for all configurations</a:t>
                      </a:r>
                      <a:endParaRPr lang="en-US" noProof="0" dirty="0"/>
                    </a:p>
                  </a:txBody>
                  <a:tcPr/>
                </a:tc>
              </a:tr>
            </a:tbl>
          </a:graphicData>
        </a:graphic>
      </p:graphicFrame>
    </p:spTree>
    <p:extLst>
      <p:ext uri="{BB962C8B-B14F-4D97-AF65-F5344CB8AC3E}">
        <p14:creationId xmlns:p14="http://schemas.microsoft.com/office/powerpoint/2010/main" val="3117804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SCHC IP Header </a:t>
            </a:r>
            <a:r>
              <a:rPr lang="en-US" dirty="0" smtClean="0"/>
              <a:t>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6087263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6242365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0741625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151816587"/>
              </p:ext>
            </p:extLst>
          </p:nvPr>
        </p:nvGraphicFramePr>
        <p:xfrm>
          <a:off x="4572000"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46201709"/>
              </p:ext>
            </p:extLst>
          </p:nvPr>
        </p:nvGraphicFramePr>
        <p:xfrm>
          <a:off x="467544" y="1556792"/>
          <a:ext cx="1944216" cy="25654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528339075"/>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477260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RFC 6282 Header </a:t>
            </a:r>
            <a:r>
              <a:rPr lang="en-US" dirty="0" smtClean="0"/>
              <a:t>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17" name="Inhaltsplatzhalter 16"/>
          <p:cNvSpPr>
            <a:spLocks noGrp="1"/>
          </p:cNvSpPr>
          <p:nvPr>
            <p:ph idx="1"/>
          </p:nvPr>
        </p:nvSpPr>
        <p:spPr/>
        <p:txBody>
          <a:bodyPr/>
          <a:lstStyle/>
          <a:p>
            <a:r>
              <a:rPr lang="en-US" sz="2400" dirty="0" smtClean="0"/>
              <a:t>Compression format for IPv6 datagrams over 802.15.4-based networks</a:t>
            </a:r>
            <a:endParaRPr lang="en-US" sz="2400" dirty="0"/>
          </a:p>
        </p:txBody>
      </p:sp>
      <p:graphicFrame>
        <p:nvGraphicFramePr>
          <p:cNvPr id="5" name="Tabelle 4"/>
          <p:cNvGraphicFramePr>
            <a:graphicFrameLocks noGrp="1"/>
          </p:cNvGraphicFramePr>
          <p:nvPr>
            <p:extLst>
              <p:ext uri="{D42A27DB-BD31-4B8C-83A1-F6EECF244321}">
                <p14:modId xmlns:p14="http://schemas.microsoft.com/office/powerpoint/2010/main" val="2080895253"/>
              </p:ext>
            </p:extLst>
          </p:nvPr>
        </p:nvGraphicFramePr>
        <p:xfrm>
          <a:off x="827584" y="3284984"/>
          <a:ext cx="3672408" cy="2291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Allows for IPv6 connectivity with </a:t>
                      </a:r>
                      <a:r>
                        <a:rPr lang="en-US" noProof="0" dirty="0" smtClean="0"/>
                        <a:t>low additional </a:t>
                      </a:r>
                      <a:r>
                        <a:rPr lang="en-US" noProof="0" dirty="0" smtClean="0"/>
                        <a:t>overhead</a:t>
                      </a:r>
                      <a:endParaRPr lang="en-US" noProof="0" dirty="0"/>
                    </a:p>
                  </a:txBody>
                  <a:tcPr/>
                </a:tc>
              </a:tr>
              <a:tr h="370840">
                <a:tc>
                  <a:txBody>
                    <a:bodyPr/>
                    <a:lstStyle/>
                    <a:p>
                      <a:r>
                        <a:rPr lang="en-US" noProof="0" dirty="0" smtClean="0"/>
                        <a:t>Very flexible</a:t>
                      </a:r>
                      <a:r>
                        <a:rPr lang="en-US" baseline="0" noProof="0" dirty="0" smtClean="0"/>
                        <a:t> without static communication rules</a:t>
                      </a:r>
                      <a:endParaRPr lang="en-US" noProof="0" dirty="0"/>
                    </a:p>
                  </a:txBody>
                  <a:tcPr/>
                </a:tc>
              </a:tr>
              <a:tr h="370840">
                <a:tc>
                  <a:txBody>
                    <a:bodyPr/>
                    <a:lstStyle/>
                    <a:p>
                      <a:r>
                        <a:rPr lang="en-US" noProof="0" dirty="0" smtClean="0"/>
                        <a:t>Works for uni- and bi-directional</a:t>
                      </a:r>
                      <a:r>
                        <a:rPr lang="en-US" baseline="0" noProof="0" dirty="0" smtClean="0"/>
                        <a:t> communication</a:t>
                      </a:r>
                      <a:endParaRPr lang="en-US" noProof="0" dirty="0"/>
                    </a:p>
                  </a:txBody>
                  <a:tcPr/>
                </a:tc>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201056671"/>
              </p:ext>
            </p:extLst>
          </p:nvPr>
        </p:nvGraphicFramePr>
        <p:xfrm>
          <a:off x="4644008" y="3284984"/>
          <a:ext cx="3672408" cy="15595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Higher overhead</a:t>
                      </a:r>
                      <a:r>
                        <a:rPr lang="en-US" baseline="0" noProof="0" dirty="0" smtClean="0"/>
                        <a:t> than SCHC IP header compression that will be several bytes in practical applications</a:t>
                      </a:r>
                      <a:endParaRPr lang="en-US" noProof="0" dirty="0"/>
                    </a:p>
                  </a:txBody>
                  <a:tcPr/>
                </a:tc>
              </a:tr>
            </a:tbl>
          </a:graphicData>
        </a:graphic>
      </p:graphicFrame>
    </p:spTree>
    <p:extLst>
      <p:ext uri="{BB962C8B-B14F-4D97-AF65-F5344CB8AC3E}">
        <p14:creationId xmlns:p14="http://schemas.microsoft.com/office/powerpoint/2010/main" val="3204338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683</Words>
  <Application>Microsoft Office PowerPoint</Application>
  <PresentationFormat>Bildschirmpräsentation (4:3)</PresentationFormat>
  <Paragraphs>224</Paragraphs>
  <Slides>11</Slides>
  <Notes>4</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Suitability Evaluation of Connectivity</vt:lpstr>
      <vt:lpstr>Gateway / Transparent ( I / II )</vt:lpstr>
      <vt:lpstr>Transparent ( II / II )</vt:lpstr>
      <vt:lpstr>IP w/o Header Compression ( I / II )</vt:lpstr>
      <vt:lpstr>IP w/o Header Compression ( II / II )</vt:lpstr>
      <vt:lpstr>SCHC IP Header Compression ( I / II )</vt:lpstr>
      <vt:lpstr>SCHC IP Header Compression ( II / II )</vt:lpstr>
      <vt:lpstr>RFC 6282 Header Compression ( I / II )</vt:lpstr>
      <vt:lpstr>RFC 6282 Header Compression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90</cp:revision>
  <cp:lastPrinted>1998-02-10T13:28:06Z</cp:lastPrinted>
  <dcterms:created xsi:type="dcterms:W3CDTF">2017-07-08T18:50:52Z</dcterms:created>
  <dcterms:modified xsi:type="dcterms:W3CDTF">2017-08-03T09:55:32Z</dcterms:modified>
</cp:coreProperties>
</file>