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2" r:id="rId5"/>
    <p:sldId id="264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36E83DF-B011-442D-9463-39B05240DF2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41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08A1870-0735-4960-AAD5-391E5AB944F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9949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B999AA-1D5D-44F8-BD20-3DD3191B906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50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26D8819-9056-4743-805B-480AE3BCB48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27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504CCA-AE89-4F78-87C9-30615D69DD1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81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B06E885-EBB2-49D5-8C1E-F546CF63957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22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3203F0F-0BF5-4AE5-8080-D904A3E2049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92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22C1631-1526-4660-B62A-E3F57E1BFED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96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91A5F-1E65-4824-8968-DFD27A15931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93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D44B24B-E18A-4CAD-8413-8B9542CBFB8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3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513C598-E720-4E66-B297-392C36EC628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66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B042DA6-BB01-4559-BE41-B9B9735F11B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48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E11862E-A06E-49E5-9D19-69B39A54020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58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dirty="0" smtClean="0"/>
              <a:t>July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8A877D-6532-43ED-934D-0FF4651A4E1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35896" y="394156"/>
            <a:ext cx="482230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802</a:t>
            </a:r>
            <a:r>
              <a:rPr lang="en-US" altLang="en-US" sz="1400" b="1" dirty="0" smtClean="0"/>
              <a:t>. 15-17-0373-00-lpwa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umsplatzhalt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 smtClean="0"/>
              <a:t>July 2017</a:t>
            </a:r>
            <a:endParaRPr lang="en-US" altLang="en-US" sz="1400" dirty="0"/>
          </a:p>
        </p:txBody>
      </p:sp>
      <p:sp>
        <p:nvSpPr>
          <p:cNvPr id="3075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Joerg ROBERT, FAU Erlangen-Nuernberg</a:t>
            </a:r>
          </a:p>
        </p:txBody>
      </p:sp>
      <p:sp>
        <p:nvSpPr>
          <p:cNvPr id="307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B1E2892E-4D25-4A8B-A0B0-4C62B137AAA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altLang="en-US" sz="1600" b="1" dirty="0">
              <a:solidFill>
                <a:schemeClr val="tx2"/>
              </a:solidFill>
            </a:endParaRPr>
          </a:p>
          <a:p>
            <a:pPr>
              <a:defRPr/>
            </a:pPr>
            <a:endParaRPr lang="en-US" altLang="en-US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altLang="en-US" sz="1600" dirty="0">
                <a:solidFill>
                  <a:schemeClr val="tx2"/>
                </a:solidFill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</a:rPr>
              <a:t>[</a:t>
            </a:r>
            <a:r>
              <a:rPr lang="en-US" altLang="en-US" sz="1600" dirty="0">
                <a:solidFill>
                  <a:schemeClr val="tx2"/>
                </a:solidFill>
              </a:rPr>
              <a:t>Update on ETSI LTN</a:t>
            </a:r>
            <a:r>
              <a:rPr lang="en-US" altLang="en-US" sz="1600" dirty="0" smtClean="0">
                <a:solidFill>
                  <a:schemeClr val="tx2"/>
                </a:solidFill>
              </a:rPr>
              <a:t>]</a:t>
            </a:r>
            <a:r>
              <a:rPr lang="en-US" altLang="en-US" sz="1600" dirty="0">
                <a:solidFill>
                  <a:schemeClr val="tx2"/>
                </a:solidFill>
              </a:rPr>
              <a:t>	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Date Submitted: </a:t>
            </a:r>
            <a:r>
              <a:rPr lang="en-US" altLang="en-US" sz="1600" dirty="0" smtClean="0">
                <a:solidFill>
                  <a:schemeClr val="tx2"/>
                </a:solidFill>
              </a:rPr>
              <a:t>[</a:t>
            </a:r>
            <a:r>
              <a:rPr lang="en-US" altLang="en-US" sz="1600" dirty="0">
                <a:solidFill>
                  <a:schemeClr val="tx2"/>
                </a:solidFill>
              </a:rPr>
              <a:t>9 July, 2017]</a:t>
            </a:r>
            <a:r>
              <a:rPr lang="en-US" altLang="en-US" sz="1600" dirty="0">
                <a:solidFill>
                  <a:schemeClr val="tx2"/>
                </a:solidFill>
              </a:rPr>
              <a:t>	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Source:</a:t>
            </a:r>
            <a:r>
              <a:rPr lang="en-US" altLang="en-US" sz="1600" dirty="0">
                <a:solidFill>
                  <a:schemeClr val="tx2"/>
                </a:solidFill>
              </a:rPr>
              <a:t> [Joerg ROBERT] Company [Friedrich-Alexander University Erlangen-</a:t>
            </a:r>
            <a:r>
              <a:rPr lang="en-US" altLang="en-US" sz="1600" dirty="0" err="1">
                <a:solidFill>
                  <a:schemeClr val="tx2"/>
                </a:solidFill>
              </a:rPr>
              <a:t>Nuernberg</a:t>
            </a:r>
            <a:r>
              <a:rPr lang="en-US" altLang="en-US" sz="1600" dirty="0">
                <a:solidFill>
                  <a:schemeClr val="tx2"/>
                </a:solidFill>
              </a:rPr>
              <a:t>]</a:t>
            </a:r>
          </a:p>
          <a:p>
            <a:pPr>
              <a:defRPr/>
            </a:pPr>
            <a:r>
              <a:rPr lang="en-US" altLang="en-US" sz="1600" dirty="0">
                <a:solidFill>
                  <a:schemeClr val="tx2"/>
                </a:solidFill>
              </a:rPr>
              <a:t>Address [Am </a:t>
            </a:r>
            <a:r>
              <a:rPr lang="en-US" altLang="en-US" sz="1600" dirty="0" err="1">
                <a:solidFill>
                  <a:schemeClr val="tx2"/>
                </a:solidFill>
              </a:rPr>
              <a:t>Wolfsmantel</a:t>
            </a:r>
            <a:r>
              <a:rPr lang="en-US" altLang="en-US" sz="1600" dirty="0">
                <a:solidFill>
                  <a:schemeClr val="tx2"/>
                </a:solidFill>
              </a:rPr>
              <a:t> 33, 91058 Erlangen, Germany]</a:t>
            </a:r>
          </a:p>
          <a:p>
            <a:pPr>
              <a:defRPr/>
            </a:pPr>
            <a:r>
              <a:rPr lang="en-US" altLang="en-US" sz="1600" dirty="0">
                <a:solidFill>
                  <a:schemeClr val="tx2"/>
                </a:solidFill>
              </a:rPr>
              <a:t>Voice:[+49 9131 8525373], FAX: [+49 9131 8525102], E-Mail:[joerg.robert@fau.de]	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Re:</a:t>
            </a:r>
            <a:r>
              <a:rPr lang="en-US" altLang="en-US" sz="1600" dirty="0">
                <a:solidFill>
                  <a:schemeClr val="tx2"/>
                </a:solidFill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</a:rPr>
              <a:t>[]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Abstract:</a:t>
            </a:r>
            <a:r>
              <a:rPr lang="en-US" altLang="en-US" sz="1600" dirty="0">
                <a:solidFill>
                  <a:schemeClr val="tx2"/>
                </a:solidFill>
              </a:rPr>
              <a:t>	</a:t>
            </a:r>
            <a:r>
              <a:rPr lang="en-US" altLang="en-US" sz="1600" dirty="0" smtClean="0">
                <a:solidFill>
                  <a:schemeClr val="tx2"/>
                </a:solidFill>
              </a:rPr>
              <a:t>[]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Purpose:</a:t>
            </a:r>
            <a:r>
              <a:rPr lang="en-US" altLang="en-US" sz="1600" dirty="0">
                <a:solidFill>
                  <a:schemeClr val="tx2"/>
                </a:solidFill>
              </a:rPr>
              <a:t>	</a:t>
            </a:r>
            <a:r>
              <a:rPr lang="en-US" altLang="en-US" sz="1600" dirty="0" smtClean="0">
                <a:solidFill>
                  <a:schemeClr val="tx2"/>
                </a:solidFill>
              </a:rPr>
              <a:t>[</a:t>
            </a:r>
            <a:r>
              <a:rPr lang="en-US" altLang="en-US" sz="1600" dirty="0">
                <a:solidFill>
                  <a:schemeClr val="tx2"/>
                </a:solidFill>
              </a:rPr>
              <a:t>Discussion in IG LPWA</a:t>
            </a:r>
            <a:r>
              <a:rPr lang="en-US" altLang="en-US" sz="1600" dirty="0" smtClean="0">
                <a:solidFill>
                  <a:schemeClr val="tx2"/>
                </a:solidFill>
              </a:rPr>
              <a:t>]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Notice:</a:t>
            </a:r>
            <a:r>
              <a:rPr lang="en-US" alt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individual(s) or organization(s). The material in this document is subject to change in form and </a:t>
            </a:r>
            <a:r>
              <a:rPr lang="en-US" altLang="en-US" sz="1600" dirty="0">
                <a:solidFill>
                  <a:schemeClr val="tx2"/>
                </a:solidFill>
              </a:rPr>
              <a:t>content after further study. The contributor(s) reserve(s) the right to add, amend or withdraw </a:t>
            </a:r>
            <a:r>
              <a:rPr lang="en-US" altLang="en-US" sz="1600" dirty="0">
                <a:solidFill>
                  <a:schemeClr val="tx2"/>
                </a:solidFill>
              </a:rPr>
              <a:t>material contained herein.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Release:</a:t>
            </a:r>
            <a:r>
              <a:rPr lang="en-US" alt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Update on ETSI LTN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Joerg Robert, FAU Erlangen-</a:t>
            </a:r>
            <a:r>
              <a:rPr lang="de-DE" dirty="0" err="1" smtClean="0"/>
              <a:t>Nuernberg</a:t>
            </a:r>
            <a:endParaRPr lang="de-DE" dirty="0"/>
          </a:p>
        </p:txBody>
      </p:sp>
      <p:sp>
        <p:nvSpPr>
          <p:cNvPr id="4098" name="Datumsplatzhalt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July 2017</a:t>
            </a:r>
            <a:endParaRPr lang="en-US" altLang="en-US" sz="1400" dirty="0"/>
          </a:p>
        </p:txBody>
      </p:sp>
      <p:sp>
        <p:nvSpPr>
          <p:cNvPr id="4099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Joerg Robert, FAU Erlangen-Nuernberg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AFD14F4F-520A-492D-BB81-BF5901822C01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ETSI LTN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ETSI is currently standardizing systems for LPWAN</a:t>
            </a:r>
          </a:p>
          <a:p>
            <a:r>
              <a:rPr lang="en-US" sz="2400" dirty="0" smtClean="0"/>
              <a:t>ETSI calls this type of network LTN (Low Throughput Networks)</a:t>
            </a:r>
          </a:p>
          <a:p>
            <a:r>
              <a:rPr lang="en-US" sz="2400" dirty="0" smtClean="0"/>
              <a:t>The standard will consist of four different profiles (SIGFOX, Sony, Fraunhofer, </a:t>
            </a:r>
            <a:r>
              <a:rPr lang="en-US" sz="2400" dirty="0" err="1" smtClean="0"/>
              <a:t>Telensa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No “beauty contest” between the profiles</a:t>
            </a:r>
          </a:p>
          <a:p>
            <a:r>
              <a:rPr lang="en-US" sz="2400" dirty="0" smtClean="0"/>
              <a:t>The stable draft is expected in November 2017</a:t>
            </a:r>
          </a:p>
          <a:p>
            <a:r>
              <a:rPr lang="en-US" sz="2400" dirty="0" smtClean="0"/>
              <a:t>Final publication by ETSI is expected mid 2018</a:t>
            </a:r>
            <a:endParaRPr lang="en-US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altLang="en-US" dirty="0"/>
              <a:t>July 2017</a:t>
            </a:r>
            <a:endParaRPr lang="en-US" alt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B06E885-EBB2-49D5-8C1E-F546CF63957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3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to ETSI LTN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IG LPWA asked for liaison to ETSI LTN and furthermore added  a list of questions</a:t>
            </a:r>
          </a:p>
          <a:p>
            <a:endParaRPr lang="en-US" sz="2400" dirty="0"/>
          </a:p>
          <a:p>
            <a:r>
              <a:rPr lang="en-US" sz="2400" dirty="0" smtClean="0"/>
              <a:t>Answer of ETSI LTN:</a:t>
            </a:r>
          </a:p>
          <a:p>
            <a:pPr lvl="1"/>
            <a:r>
              <a:rPr lang="en-US" sz="2000" dirty="0" smtClean="0"/>
              <a:t>Asked questions are answered in document ETSI TR 103 435 V1.1.1 (2017-02) (available on www.etsi.org)</a:t>
            </a:r>
          </a:p>
          <a:p>
            <a:pPr lvl="1"/>
            <a:r>
              <a:rPr lang="en-US" sz="2000" dirty="0" smtClean="0"/>
              <a:t>MoU exists between IEEE and ETSI, ETSI LTN willing to extend this to IG LPWA</a:t>
            </a:r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altLang="en-US" dirty="0"/>
              <a:t>July 2017</a:t>
            </a:r>
            <a:endParaRPr lang="en-US" alt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Joerg Robert, FAU Erlangen-</a:t>
            </a:r>
            <a:r>
              <a:rPr lang="en-US" altLang="en-US" dirty="0" err="1" smtClean="0"/>
              <a:t>Nuernberg</a:t>
            </a:r>
            <a:endParaRPr lang="en-US" alt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DB06E885-EBB2-49D5-8C1E-F546CF63957B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528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Attention</a:t>
            </a:r>
            <a:endParaRPr lang="de-DE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July 2017</a:t>
            </a:r>
            <a:endParaRPr lang="en-US" alt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B06E885-EBB2-49D5-8C1E-F546CF63957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71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0</TotalTime>
  <Words>203</Words>
  <Application>Microsoft Office PowerPoint</Application>
  <PresentationFormat>Bildschirmpräsentation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IEEE-P802_15_Rbt</vt:lpstr>
      <vt:lpstr>PowerPoint-Präsentation</vt:lpstr>
      <vt:lpstr>Update on ETSI LTN</vt:lpstr>
      <vt:lpstr>ETSI LTN</vt:lpstr>
      <vt:lpstr>Liaison to ETSI LTN</vt:lpstr>
      <vt:lpstr>Thank You For Your Attention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Joerg Robert</cp:lastModifiedBy>
  <cp:revision>15</cp:revision>
  <cp:lastPrinted>1998-02-10T13:28:06Z</cp:lastPrinted>
  <dcterms:created xsi:type="dcterms:W3CDTF">2017-07-09T16:35:38Z</dcterms:created>
  <dcterms:modified xsi:type="dcterms:W3CDTF">2017-07-09T17:08:57Z</dcterms:modified>
</cp:coreProperties>
</file>