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GB" sz="1400" dirty="0" smtClean="0"/>
              <a:t>15-17-0337-01-lpwa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5/dcn/17/15-17-0346-00-lpwa-suitability-of-ieee-802-15-4k.pptx" TargetMode="External"/><Relationship Id="rId2" Type="http://schemas.openxmlformats.org/officeDocument/2006/relationships/hyperlink" Target="https://mentor.ieee.org/802.15/dcn/17/15-17-0344-00-lpwa-packet-splitting-for-improved-robustnes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June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22. June 2017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[13. June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22</a:t>
            </a:r>
            <a:r>
              <a:rPr lang="en-US" sz="1600" baseline="30000" dirty="0" smtClean="0"/>
              <a:t>nd</a:t>
            </a:r>
            <a:r>
              <a:rPr lang="en-US" sz="1600" dirty="0" smtClean="0"/>
              <a:t> June. 16:00 (CEST), 07:00 (PST), duration max. 2h</a:t>
            </a:r>
          </a:p>
          <a:p>
            <a:pPr marL="514350" indent="-514350">
              <a:buFont typeface="+mj-lt"/>
              <a:buAutoNum type="arabicPeriod"/>
            </a:pPr>
            <a:r>
              <a:rPr lang="en-GB" sz="1600" dirty="0" smtClean="0"/>
              <a:t>Minutes of </a:t>
            </a:r>
            <a:r>
              <a:rPr lang="en-GB" sz="1600" dirty="0"/>
              <a:t>L</a:t>
            </a:r>
            <a:r>
              <a:rPr lang="en-GB" sz="1600" dirty="0" smtClean="0"/>
              <a:t>ast Telephone Conference</a:t>
            </a:r>
          </a:p>
          <a:p>
            <a:pPr marL="514350" indent="-514350">
              <a:buFont typeface="+mj-lt"/>
              <a:buAutoNum type="arabicPeriod"/>
            </a:pPr>
            <a:r>
              <a:rPr lang="en-US" sz="1600" dirty="0" smtClean="0"/>
              <a:t>Discussion of Contributions</a:t>
            </a:r>
          </a:p>
          <a:p>
            <a:pPr marL="914400" lvl="1" indent="-514350">
              <a:buFont typeface="+mj-lt"/>
              <a:buAutoNum type="arabicPeriod"/>
            </a:pPr>
            <a:r>
              <a:rPr lang="en-US" sz="1200" dirty="0" smtClean="0"/>
              <a:t>Joerg Robert: Packet Splitting for Improved </a:t>
            </a:r>
            <a:r>
              <a:rPr lang="en-US" sz="1200" dirty="0"/>
              <a:t>Robustness</a:t>
            </a:r>
            <a:br>
              <a:rPr lang="en-US" sz="1200" dirty="0"/>
            </a:br>
            <a:r>
              <a:rPr lang="en-US" sz="1200" dirty="0">
                <a:hlinkClick r:id="rId2"/>
              </a:rPr>
              <a:t>https://</a:t>
            </a:r>
            <a:r>
              <a:rPr lang="en-US" sz="1200" dirty="0" smtClean="0">
                <a:hlinkClick r:id="rId2"/>
              </a:rPr>
              <a:t>mentor.ieee.org/802.15/dcn/17/15-17-0344-00-lpwa-packet-splitting-for-improved-robustness.pptx</a:t>
            </a:r>
            <a:endParaRPr lang="en-US" sz="1200" dirty="0" smtClean="0"/>
          </a:p>
          <a:p>
            <a:pPr marL="914400" lvl="1" indent="-514350">
              <a:buFont typeface="+mj-lt"/>
              <a:buAutoNum type="arabicPeriod"/>
            </a:pPr>
            <a:r>
              <a:rPr lang="en-US" sz="1200" dirty="0" smtClean="0"/>
              <a:t>Joerg </a:t>
            </a:r>
            <a:r>
              <a:rPr lang="en-US" sz="1200" dirty="0" smtClean="0"/>
              <a:t>Robert: Suitability of IEEE </a:t>
            </a:r>
            <a:r>
              <a:rPr lang="en-US" sz="1200" dirty="0"/>
              <a:t>802.15.4k </a:t>
            </a:r>
            <a:br>
              <a:rPr lang="en-US" sz="1200" dirty="0"/>
            </a:br>
            <a:r>
              <a:rPr lang="en-US" sz="1200" dirty="0" smtClean="0">
                <a:hlinkClick r:id="rId3"/>
              </a:rPr>
              <a:t>https</a:t>
            </a:r>
            <a:r>
              <a:rPr lang="en-US" sz="1200" dirty="0">
                <a:hlinkClick r:id="rId3"/>
              </a:rPr>
              <a:t>://</a:t>
            </a:r>
            <a:r>
              <a:rPr lang="en-US" sz="1200" dirty="0" smtClean="0">
                <a:hlinkClick r:id="rId3"/>
              </a:rPr>
              <a:t>mentor.ieee.org/802.15/dcn/17/15-17-0346-00-lpwa-suitability-of-ieee-802-15-4k.pptx</a:t>
            </a:r>
            <a:endParaRPr lang="en-US" sz="1200" dirty="0" smtClean="0"/>
          </a:p>
          <a:p>
            <a:pPr marL="914400" lvl="1" indent="-514350">
              <a:buFont typeface="+mj-lt"/>
              <a:buAutoNum type="arabicPeriod"/>
            </a:pPr>
            <a:endParaRPr lang="en-US" sz="1200" dirty="0" smtClean="0"/>
          </a:p>
          <a:p>
            <a:pPr marL="514350" indent="-514350">
              <a:buFont typeface="+mj-lt"/>
              <a:buAutoNum type="arabicPeriod"/>
            </a:pPr>
            <a:r>
              <a:rPr lang="en-US" sz="1600" dirty="0" smtClean="0"/>
              <a:t>Call for Contributions</a:t>
            </a:r>
          </a:p>
          <a:p>
            <a:pPr marL="514350" indent="-514350">
              <a:buFont typeface="+mj-lt"/>
              <a:buAutoNum type="arabicPeriod"/>
            </a:pPr>
            <a:r>
              <a:rPr lang="en-US" sz="1600" dirty="0" err="1" smtClean="0"/>
              <a:t>AoB</a:t>
            </a:r>
            <a:endParaRPr lang="en-US" sz="1600" i="1" dirty="0"/>
          </a:p>
        </p:txBody>
      </p:sp>
      <p:sp>
        <p:nvSpPr>
          <p:cNvPr id="2" name="Datumsplatzhalter 1"/>
          <p:cNvSpPr>
            <a:spLocks noGrp="1"/>
          </p:cNvSpPr>
          <p:nvPr>
            <p:ph type="dt" sz="half" idx="10"/>
          </p:nvPr>
        </p:nvSpPr>
        <p:spPr/>
        <p:txBody>
          <a:bodyPr/>
          <a:lstStyle/>
          <a:p>
            <a:r>
              <a:rPr lang="en-US" altLang="en-US" dirty="0"/>
              <a:t>June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en-GB" sz="1400" b="1" dirty="0"/>
              <a:t>You have been invited to a join.me online meeting </a:t>
            </a:r>
            <a:r>
              <a:rPr lang="en-GB" sz="1400" dirty="0"/>
              <a:t/>
            </a:r>
            <a:br>
              <a:rPr lang="en-GB" sz="1400" dirty="0"/>
            </a:br>
            <a:r>
              <a:rPr lang="en-GB" sz="1400" dirty="0"/>
              <a:t/>
            </a:r>
            <a:br>
              <a:rPr lang="en-GB" sz="1400" dirty="0"/>
            </a:br>
            <a:r>
              <a:rPr lang="en-GB" sz="1400" b="1" dirty="0"/>
              <a:t>Join the meeting: </a:t>
            </a:r>
            <a:r>
              <a:rPr lang="en-GB" sz="1400" u="sng" dirty="0">
                <a:hlinkClick r:id="rId2"/>
              </a:rPr>
              <a:t>https://join.me/FAU-EN.LIKE</a:t>
            </a:r>
            <a:r>
              <a:rPr lang="en-GB" sz="1400" dirty="0"/>
              <a:t> </a:t>
            </a:r>
            <a:br>
              <a:rPr lang="en-GB" sz="1400" dirty="0"/>
            </a:br>
            <a:r>
              <a:rPr lang="en-GB" sz="1400" dirty="0"/>
              <a:t/>
            </a:r>
            <a:br>
              <a:rPr lang="en-GB" sz="1400" dirty="0"/>
            </a:br>
            <a:r>
              <a:rPr lang="en-GB" sz="1400" dirty="0"/>
              <a:t>On a computer, use any browser. Nothing to download. </a:t>
            </a:r>
            <a:br>
              <a:rPr lang="en-GB" sz="1400" dirty="0"/>
            </a:br>
            <a:r>
              <a:rPr lang="en-GB" sz="1400" dirty="0"/>
              <a:t>On a phone or tablet, launch the </a:t>
            </a:r>
            <a:r>
              <a:rPr lang="en-GB" sz="1400" u="sng" dirty="0">
                <a:hlinkClick r:id="rId3"/>
              </a:rPr>
              <a:t>join.me app</a:t>
            </a:r>
            <a:r>
              <a:rPr lang="en-GB" sz="1400" dirty="0"/>
              <a:t> and enter meeting code: </a:t>
            </a:r>
            <a:r>
              <a:rPr lang="en-GB" sz="1400" b="1" dirty="0"/>
              <a:t>FAU-EN.LIKE</a:t>
            </a:r>
            <a:r>
              <a:rPr lang="en-GB" sz="1400" dirty="0"/>
              <a:t> </a:t>
            </a:r>
            <a:br>
              <a:rPr lang="en-GB" sz="1400" dirty="0"/>
            </a:br>
            <a:r>
              <a:rPr lang="en-GB" sz="1400" dirty="0"/>
              <a:t/>
            </a:r>
            <a:br>
              <a:rPr lang="en-GB" sz="1400" dirty="0"/>
            </a:br>
            <a:r>
              <a:rPr lang="en-GB" sz="1400" b="1" dirty="0"/>
              <a:t>Join the audio conference: </a:t>
            </a:r>
            <a:r>
              <a:rPr lang="en-GB" sz="1400" dirty="0"/>
              <a:t/>
            </a:r>
            <a:br>
              <a:rPr lang="en-GB" sz="1400" dirty="0"/>
            </a:br>
            <a:r>
              <a:rPr lang="en-GB" sz="1400" dirty="0"/>
              <a:t>Dial a phone number and enter access code, or connect via internet. </a:t>
            </a:r>
            <a:br>
              <a:rPr lang="en-GB" sz="1400" dirty="0"/>
            </a:br>
            <a:r>
              <a:rPr lang="en-GB" sz="1400" dirty="0"/>
              <a:t/>
            </a:r>
            <a:br>
              <a:rPr lang="en-GB" sz="1400" dirty="0"/>
            </a:br>
            <a:r>
              <a:rPr lang="en-GB" sz="1400" b="1" dirty="0"/>
              <a:t>By phone: </a:t>
            </a:r>
            <a:r>
              <a:rPr lang="en-GB" sz="1400" dirty="0"/>
              <a:t/>
            </a:r>
            <a:br>
              <a:rPr lang="en-GB" sz="1400" dirty="0"/>
            </a:br>
            <a:r>
              <a:rPr lang="en-GB" sz="1400" dirty="0"/>
              <a:t>United States - Atlanta, GA   </a:t>
            </a:r>
            <a:r>
              <a:rPr lang="en-GB" sz="1400" b="1" dirty="0"/>
              <a:t>+1.404.400.8750</a:t>
            </a:r>
            <a:r>
              <a:rPr lang="en-GB" sz="1400" dirty="0"/>
              <a:t> </a:t>
            </a:r>
            <a:br>
              <a:rPr lang="en-GB" sz="1400" dirty="0"/>
            </a:br>
            <a:r>
              <a:rPr lang="en-GB" sz="1400" dirty="0"/>
              <a:t>United States - Camden, DE   </a:t>
            </a:r>
            <a:r>
              <a:rPr lang="en-GB" sz="1400" b="1" dirty="0"/>
              <a:t>+1.302.202.5900</a:t>
            </a:r>
            <a:r>
              <a:rPr lang="en-GB" sz="1400" dirty="0"/>
              <a:t> </a:t>
            </a:r>
            <a:br>
              <a:rPr lang="en-GB" sz="1400" dirty="0"/>
            </a:br>
            <a:r>
              <a:rPr lang="en-GB" sz="1400" dirty="0"/>
              <a:t>United States - Hartford, CT   </a:t>
            </a:r>
            <a:r>
              <a:rPr lang="en-GB" sz="1400" b="1" dirty="0"/>
              <a:t>+1.860.970.0010</a:t>
            </a:r>
            <a:r>
              <a:rPr lang="en-GB" sz="1400" dirty="0"/>
              <a:t> </a:t>
            </a:r>
            <a:br>
              <a:rPr lang="en-GB" sz="1400" dirty="0"/>
            </a:br>
            <a:r>
              <a:rPr lang="en-GB" sz="1400" dirty="0"/>
              <a:t>United States - Los Angeles, CA   </a:t>
            </a:r>
            <a:r>
              <a:rPr lang="en-GB" sz="1400" b="1" dirty="0"/>
              <a:t>+1.213.226.1066</a:t>
            </a:r>
            <a:r>
              <a:rPr lang="en-GB" sz="1400" dirty="0"/>
              <a:t> </a:t>
            </a:r>
            <a:br>
              <a:rPr lang="en-GB" sz="1400" dirty="0"/>
            </a:br>
            <a:r>
              <a:rPr lang="en-GB" sz="1400" dirty="0"/>
              <a:t>United States - New York, NY   </a:t>
            </a:r>
            <a:r>
              <a:rPr lang="en-GB" sz="1400" b="1" dirty="0"/>
              <a:t>+1.646.307.1990</a:t>
            </a:r>
            <a:r>
              <a:rPr lang="en-GB" sz="1400" dirty="0"/>
              <a:t> </a:t>
            </a:r>
            <a:br>
              <a:rPr lang="en-GB" sz="1400" dirty="0"/>
            </a:br>
            <a:r>
              <a:rPr lang="en-GB" sz="1400" dirty="0"/>
              <a:t>United States - San Francisco, CA   </a:t>
            </a:r>
            <a:r>
              <a:rPr lang="en-GB" sz="1400" b="1" dirty="0"/>
              <a:t>+1.415.594.5500</a:t>
            </a:r>
            <a:r>
              <a:rPr lang="en-GB" sz="1400" dirty="0"/>
              <a:t> </a:t>
            </a:r>
            <a:br>
              <a:rPr lang="en-GB" sz="1400" dirty="0"/>
            </a:br>
            <a:r>
              <a:rPr lang="en-GB" sz="1400" dirty="0"/>
              <a:t>United States - Tampa, FL   </a:t>
            </a:r>
            <a:r>
              <a:rPr lang="en-GB" sz="1400" b="1" dirty="0"/>
              <a:t>+1.813.769.0500</a:t>
            </a:r>
            <a:r>
              <a:rPr lang="en-GB" sz="1400" dirty="0"/>
              <a:t> </a:t>
            </a:r>
            <a:br>
              <a:rPr lang="en-GB" sz="1400" dirty="0"/>
            </a:br>
            <a:r>
              <a:rPr lang="en-GB" sz="1400" dirty="0"/>
              <a:t>United States - Washington, DC   </a:t>
            </a:r>
            <a:r>
              <a:rPr lang="en-GB" sz="1400" b="1" dirty="0"/>
              <a:t>+1.202.602.1295</a:t>
            </a:r>
            <a:r>
              <a:rPr lang="en-GB" sz="1400" dirty="0"/>
              <a:t> </a:t>
            </a:r>
            <a:br>
              <a:rPr lang="en-GB" sz="1400" dirty="0"/>
            </a:br>
            <a:r>
              <a:rPr lang="en-GB" sz="1400" dirty="0"/>
              <a:t>Access Code   </a:t>
            </a:r>
            <a:r>
              <a:rPr lang="en-GB" sz="1400" b="1" dirty="0"/>
              <a:t>812-403-247#</a:t>
            </a:r>
            <a:r>
              <a:rPr lang="en-GB" sz="1400" dirty="0"/>
              <a:t> </a:t>
            </a:r>
            <a:br>
              <a:rPr lang="en-GB" sz="1400" dirty="0"/>
            </a:br>
            <a:endParaRPr lang="en-GB" sz="1400" dirty="0" smtClean="0"/>
          </a:p>
        </p:txBody>
      </p:sp>
      <p:sp>
        <p:nvSpPr>
          <p:cNvPr id="2" name="Datumsplatzhalter 1"/>
          <p:cNvSpPr>
            <a:spLocks noGrp="1"/>
          </p:cNvSpPr>
          <p:nvPr>
            <p:ph type="dt" sz="half" idx="10"/>
          </p:nvPr>
        </p:nvSpPr>
        <p:spPr/>
        <p:txBody>
          <a:bodyPr/>
          <a:lstStyle/>
          <a:p>
            <a:r>
              <a:rPr lang="en-US" altLang="en-US" dirty="0"/>
              <a:t>June 2017</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99</Words>
  <Application>Microsoft Office PowerPoint</Application>
  <PresentationFormat>Bildschirmpräsentation (4:3)</PresentationFormat>
  <Paragraphs>31</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49</cp:revision>
  <cp:lastPrinted>1998-02-10T13:28:06Z</cp:lastPrinted>
  <dcterms:created xsi:type="dcterms:W3CDTF">2016-10-13T07:14:26Z</dcterms:created>
  <dcterms:modified xsi:type="dcterms:W3CDTF">2017-06-22T12:46:11Z</dcterms:modified>
</cp:coreProperties>
</file>