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36" y="-90"/>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15-17-0337-00-lpwa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June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22. </a:t>
            </a:r>
            <a:r>
              <a:rPr lang="en-US" altLang="en-US" sz="1600" dirty="0" smtClean="0">
                <a:solidFill>
                  <a:schemeClr val="tx2"/>
                </a:solidFill>
              </a:rPr>
              <a:t>June 2017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June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22</a:t>
            </a:r>
            <a:r>
              <a:rPr lang="en-US" sz="1600" baseline="30000" dirty="0" smtClean="0"/>
              <a:t>nd</a:t>
            </a:r>
            <a:r>
              <a:rPr lang="en-US" sz="1600" dirty="0" smtClean="0"/>
              <a:t> June. 16:00 (CEST), 07:00 (PST), duration max. 2h</a:t>
            </a:r>
          </a:p>
          <a:p>
            <a:pPr marL="514350" indent="-514350">
              <a:buFont typeface="+mj-lt"/>
              <a:buAutoNum type="arabicPeriod"/>
            </a:pPr>
            <a:r>
              <a:rPr lang="en-GB" sz="1600" dirty="0" smtClean="0"/>
              <a:t>Minutes of </a:t>
            </a:r>
            <a:r>
              <a:rPr lang="en-GB" sz="1600" dirty="0"/>
              <a:t>L</a:t>
            </a:r>
            <a:r>
              <a:rPr lang="en-GB" sz="1600" dirty="0" smtClean="0"/>
              <a:t>ast Telephone Conference</a:t>
            </a:r>
          </a:p>
          <a:p>
            <a:pPr marL="514350" indent="-514350">
              <a:buFont typeface="+mj-lt"/>
              <a:buAutoNum type="arabicPeriod"/>
            </a:pPr>
            <a:r>
              <a:rPr lang="en-US" sz="1600" dirty="0" smtClean="0"/>
              <a:t>Discussion of Contributions</a:t>
            </a:r>
          </a:p>
          <a:p>
            <a:pPr marL="914400" lvl="1" indent="-514350">
              <a:buFont typeface="+mj-lt"/>
              <a:buAutoNum type="arabicPeriod"/>
            </a:pPr>
            <a:r>
              <a:rPr lang="en-US" sz="1200" dirty="0" smtClean="0"/>
              <a:t>Joerg Robert: Packet Splitting for Improved Robustness</a:t>
            </a:r>
          </a:p>
          <a:p>
            <a:pPr marL="514350" indent="-514350">
              <a:buFont typeface="+mj-lt"/>
              <a:buAutoNum type="arabicPeriod"/>
            </a:pPr>
            <a:r>
              <a:rPr lang="en-US" sz="1600" dirty="0" smtClean="0"/>
              <a:t>Call for Contributions</a:t>
            </a:r>
          </a:p>
          <a:p>
            <a:pPr marL="514350" indent="-514350">
              <a:buFont typeface="+mj-lt"/>
              <a:buAutoNum type="arabicPeriod"/>
            </a:pPr>
            <a:r>
              <a:rPr lang="en-US" sz="1600" dirty="0" err="1" smtClean="0"/>
              <a:t>AoB</a:t>
            </a:r>
            <a:endParaRPr lang="en-US" sz="1600" dirty="0"/>
          </a:p>
        </p:txBody>
      </p:sp>
      <p:sp>
        <p:nvSpPr>
          <p:cNvPr id="2" name="Datumsplatzhalter 1"/>
          <p:cNvSpPr>
            <a:spLocks noGrp="1"/>
          </p:cNvSpPr>
          <p:nvPr>
            <p:ph type="dt" sz="half" idx="10"/>
          </p:nvPr>
        </p:nvSpPr>
        <p:spPr/>
        <p:txBody>
          <a:bodyPr/>
          <a:lstStyle/>
          <a:p>
            <a:r>
              <a:rPr lang="en-US" altLang="en-US" dirty="0"/>
              <a:t>June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Dial in details will be circulated via the LPWA reflector</a:t>
            </a:r>
          </a:p>
          <a:p>
            <a:endParaRPr lang="en-GB" sz="1600" dirty="0" smtClean="0"/>
          </a:p>
        </p:txBody>
      </p:sp>
      <p:sp>
        <p:nvSpPr>
          <p:cNvPr id="2" name="Datumsplatzhalter 1"/>
          <p:cNvSpPr>
            <a:spLocks noGrp="1"/>
          </p:cNvSpPr>
          <p:nvPr>
            <p:ph type="dt" sz="half" idx="10"/>
          </p:nvPr>
        </p:nvSpPr>
        <p:spPr/>
        <p:txBody>
          <a:bodyPr/>
          <a:lstStyle/>
          <a:p>
            <a:r>
              <a:rPr lang="en-US" altLang="en-US" dirty="0"/>
              <a:t>June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104</Words>
  <Application>Microsoft Office PowerPoint</Application>
  <PresentationFormat>Bildschirmpräsentation (4:3)</PresentationFormat>
  <Paragraphs>29</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43</cp:revision>
  <cp:lastPrinted>1998-02-10T13:28:06Z</cp:lastPrinted>
  <dcterms:created xsi:type="dcterms:W3CDTF">2016-10-13T07:14:26Z</dcterms:created>
  <dcterms:modified xsi:type="dcterms:W3CDTF">2017-06-13T12:11:45Z</dcterms:modified>
</cp:coreProperties>
</file>