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05" r:id="rId2"/>
    <p:sldId id="30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7DF8984-B70C-427D-90D7-D06E789C6815}">
          <p14:sldIdLst/>
        </p14:section>
        <p14:section name="タイトルなしのセクション" id="{150909DB-AF61-42E8-8FD1-2460687E093A}">
          <p14:sldIdLst>
            <p14:sldId id="305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F42EF-0A52-409B-8CFE-331989EAA8AD}" type="datetimeFigureOut">
              <a:rPr kumimoji="1" lang="ja-JP" altLang="en-US" smtClean="0"/>
              <a:t>2017/6/2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2377C-1BDD-4418-8A66-C0552657A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64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Hideki Aoyama (Panasonic)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63B5-0E23-404E-B554-7C1A08338C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79450" y="1580519"/>
            <a:ext cx="7778750" cy="47900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+mn-lt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June 2017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302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Hideki Aoyama (Panasonic)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63B5-0E23-404E-B554-7C1A08338C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+mn-lt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June 2017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625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Hideki Aoyama (Panasonic)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63B5-0E23-404E-B554-7C1A08338C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+mn-lt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June 2017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137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72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74464"/>
            <a:ext cx="7772400" cy="4521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+mn-lt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June 2017</a:t>
            </a:r>
            <a:endParaRPr lang="ja-JP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+mn-lt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Hideki Aoyama (Panasonic)</a:t>
            </a:r>
            <a:endParaRPr lang="ja-JP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n-lt"/>
                <a:ea typeface="ＭＳ Ｐゴシック" panose="020B0600070205080204" pitchFamily="50" charset="-128"/>
              </a:defRPr>
            </a:lvl1pPr>
          </a:lstStyle>
          <a:p>
            <a:fld id="{FC5B63B5-0E23-404E-B554-7C1A08338C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+mn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 sz="1200" dirty="0">
                <a:latin typeface="+mn-lt"/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+mn-lt"/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4138848" y="6480356"/>
            <a:ext cx="31739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+mn-lt"/>
              </a:rPr>
              <a:t>Slide</a:t>
            </a:r>
            <a:endParaRPr lang="ja-JP" altLang="en-US" dirty="0">
              <a:latin typeface="+mn-lt"/>
            </a:endParaRPr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5525987" y="332015"/>
            <a:ext cx="293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latin typeface="+mn-lt"/>
                <a:ea typeface="ＭＳ Ｐゴシック" panose="020B0600070205080204" pitchFamily="50" charset="-128"/>
              </a:rPr>
              <a:t>doc.: IEEE 802.</a:t>
            </a:r>
            <a:r>
              <a:rPr lang="en-US" altLang="ja-JP" sz="1400" b="1" dirty="0">
                <a:effectLst/>
                <a:latin typeface="+mn-lt"/>
              </a:rPr>
              <a:t> 15-17-0334-00-007a</a:t>
            </a:r>
            <a:endParaRPr lang="en-US" altLang="ja-JP" sz="1400" b="1" dirty="0">
              <a:latin typeface="+mn-lt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999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0" r:id="rId2"/>
    <p:sldLayoutId id="2147483681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kern="1200">
          <a:solidFill>
            <a:schemeClr val="tx2"/>
          </a:solidFill>
          <a:latin typeface="+mn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VPPM dimming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Hideki Aoyama (Panasonic)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kumimoji="1" lang="en-US" altLang="ja-JP"/>
              <a:t>June 2017</a:t>
            </a:r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1797067" y="2117868"/>
            <a:ext cx="1402620" cy="507346"/>
            <a:chOff x="1584690" y="1929089"/>
            <a:chExt cx="1402620" cy="507346"/>
          </a:xfrm>
        </p:grpSpPr>
        <p:cxnSp>
          <p:nvCxnSpPr>
            <p:cNvPr id="8" name="直線矢印コネクタ 7"/>
            <p:cNvCxnSpPr>
              <a:cxnSpLocks/>
            </p:cNvCxnSpPr>
            <p:nvPr/>
          </p:nvCxnSpPr>
          <p:spPr bwMode="auto">
            <a:xfrm>
              <a:off x="1584690" y="2436435"/>
              <a:ext cx="14026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正方形/長方形 10"/>
            <p:cNvSpPr/>
            <p:nvPr/>
          </p:nvSpPr>
          <p:spPr bwMode="auto">
            <a:xfrm>
              <a:off x="1811102" y="1929089"/>
              <a:ext cx="277270" cy="5073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13" name="直線矢印コネクタ 12"/>
          <p:cNvCxnSpPr/>
          <p:nvPr/>
        </p:nvCxnSpPr>
        <p:spPr bwMode="auto">
          <a:xfrm>
            <a:off x="2055925" y="5563091"/>
            <a:ext cx="8849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2023479" y="1763907"/>
            <a:ext cx="0" cy="39761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コネクタ 15"/>
          <p:cNvCxnSpPr/>
          <p:nvPr/>
        </p:nvCxnSpPr>
        <p:spPr bwMode="auto">
          <a:xfrm>
            <a:off x="3001789" y="1763907"/>
            <a:ext cx="0" cy="39761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グループ化 17"/>
          <p:cNvGrpSpPr/>
          <p:nvPr/>
        </p:nvGrpSpPr>
        <p:grpSpPr>
          <a:xfrm>
            <a:off x="1797066" y="3244643"/>
            <a:ext cx="1402620" cy="507346"/>
            <a:chOff x="1584690" y="1929089"/>
            <a:chExt cx="1402620" cy="507346"/>
          </a:xfrm>
        </p:grpSpPr>
        <p:cxnSp>
          <p:nvCxnSpPr>
            <p:cNvPr id="19" name="直線矢印コネクタ 18"/>
            <p:cNvCxnSpPr>
              <a:cxnSpLocks/>
            </p:cNvCxnSpPr>
            <p:nvPr/>
          </p:nvCxnSpPr>
          <p:spPr bwMode="auto">
            <a:xfrm>
              <a:off x="1584690" y="2436435"/>
              <a:ext cx="14026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/>
            <p:cNvSpPr/>
            <p:nvPr/>
          </p:nvSpPr>
          <p:spPr bwMode="auto">
            <a:xfrm>
              <a:off x="1811101" y="1929089"/>
              <a:ext cx="474899" cy="5073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797066" y="4329143"/>
            <a:ext cx="1402620" cy="507346"/>
            <a:chOff x="1584690" y="1929089"/>
            <a:chExt cx="1402620" cy="507346"/>
          </a:xfrm>
        </p:grpSpPr>
        <p:cxnSp>
          <p:nvCxnSpPr>
            <p:cNvPr id="22" name="直線矢印コネクタ 21"/>
            <p:cNvCxnSpPr>
              <a:cxnSpLocks/>
            </p:cNvCxnSpPr>
            <p:nvPr/>
          </p:nvCxnSpPr>
          <p:spPr bwMode="auto">
            <a:xfrm>
              <a:off x="1584690" y="2436435"/>
              <a:ext cx="14026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/>
            <p:cNvSpPr/>
            <p:nvPr/>
          </p:nvSpPr>
          <p:spPr bwMode="auto">
            <a:xfrm>
              <a:off x="1811102" y="1929089"/>
              <a:ext cx="701042" cy="5073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953996" y="5817034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Symbol length</a:t>
            </a:r>
            <a:endParaRPr kumimoji="1" lang="ja-JP" altLang="en-US" sz="1200" dirty="0"/>
          </a:p>
        </p:txBody>
      </p:sp>
      <p:sp>
        <p:nvSpPr>
          <p:cNvPr id="25" name="二等辺三角形 24"/>
          <p:cNvSpPr/>
          <p:nvPr/>
        </p:nvSpPr>
        <p:spPr bwMode="auto">
          <a:xfrm>
            <a:off x="1203469" y="1946787"/>
            <a:ext cx="330363" cy="319745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5400000">
            <a:off x="637682" y="207858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dark</a:t>
            </a:r>
            <a:endParaRPr kumimoji="1" lang="ja-JP" altLang="en-US" sz="1200" dirty="0"/>
          </a:p>
        </p:txBody>
      </p:sp>
      <p:sp>
        <p:nvSpPr>
          <p:cNvPr id="27" name="テキスト ボックス 26"/>
          <p:cNvSpPr txBox="1"/>
          <p:nvPr/>
        </p:nvSpPr>
        <p:spPr>
          <a:xfrm rot="5400000">
            <a:off x="590394" y="4838115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bright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75587" y="2117868"/>
            <a:ext cx="4428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VPPM dimming is a dimming method by adjusting pulse width utilizing the feature that a protocol does not care when the pulse ends.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782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PWM dimming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Hideki Aoyama (Panasonic)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63B5-0E23-404E-B554-7C1A08338C75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/>
              <a:t>June 2017</a:t>
            </a:r>
            <a:endParaRPr lang="ja-JP" altLang="en-US" dirty="0"/>
          </a:p>
        </p:txBody>
      </p:sp>
      <p:cxnSp>
        <p:nvCxnSpPr>
          <p:cNvPr id="7" name="直線矢印コネクタ 6"/>
          <p:cNvCxnSpPr>
            <a:cxnSpLocks/>
          </p:cNvCxnSpPr>
          <p:nvPr/>
        </p:nvCxnSpPr>
        <p:spPr bwMode="auto">
          <a:xfrm>
            <a:off x="1797067" y="2625214"/>
            <a:ext cx="14026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 bwMode="auto">
          <a:xfrm>
            <a:off x="2023479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2055925" y="5050394"/>
            <a:ext cx="8849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グループ化 60"/>
          <p:cNvGrpSpPr/>
          <p:nvPr/>
        </p:nvGrpSpPr>
        <p:grpSpPr>
          <a:xfrm>
            <a:off x="2023479" y="1763907"/>
            <a:ext cx="978310" cy="3427525"/>
            <a:chOff x="2023479" y="1763907"/>
            <a:chExt cx="978310" cy="3976165"/>
          </a:xfrm>
        </p:grpSpPr>
        <p:cxnSp>
          <p:nvCxnSpPr>
            <p:cNvPr id="10" name="直線コネクタ 9"/>
            <p:cNvCxnSpPr/>
            <p:nvPr/>
          </p:nvCxnSpPr>
          <p:spPr bwMode="auto">
            <a:xfrm>
              <a:off x="2023479" y="1763907"/>
              <a:ext cx="0" cy="39761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3001789" y="1763907"/>
              <a:ext cx="0" cy="39761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" name="直線矢印コネクタ 12"/>
          <p:cNvCxnSpPr>
            <a:cxnSpLocks/>
          </p:cNvCxnSpPr>
          <p:nvPr/>
        </p:nvCxnSpPr>
        <p:spPr bwMode="auto">
          <a:xfrm>
            <a:off x="1797066" y="3751989"/>
            <a:ext cx="14026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正方形/長方形 13"/>
          <p:cNvSpPr/>
          <p:nvPr/>
        </p:nvSpPr>
        <p:spPr bwMode="auto">
          <a:xfrm>
            <a:off x="2023477" y="3244643"/>
            <a:ext cx="211395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797066" y="4329143"/>
            <a:ext cx="1402620" cy="507346"/>
            <a:chOff x="1584690" y="1929089"/>
            <a:chExt cx="1402620" cy="507346"/>
          </a:xfrm>
        </p:grpSpPr>
        <p:cxnSp>
          <p:nvCxnSpPr>
            <p:cNvPr id="16" name="直線矢印コネクタ 15"/>
            <p:cNvCxnSpPr>
              <a:cxnSpLocks/>
            </p:cNvCxnSpPr>
            <p:nvPr/>
          </p:nvCxnSpPr>
          <p:spPr bwMode="auto">
            <a:xfrm>
              <a:off x="1584690" y="2436435"/>
              <a:ext cx="14026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正方形/長方形 16"/>
            <p:cNvSpPr/>
            <p:nvPr/>
          </p:nvSpPr>
          <p:spPr bwMode="auto">
            <a:xfrm>
              <a:off x="1811101" y="1929089"/>
              <a:ext cx="978311" cy="5073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1951048" y="518889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Symbol length</a:t>
            </a:r>
            <a:endParaRPr kumimoji="1" lang="ja-JP" altLang="en-US" sz="1200" dirty="0"/>
          </a:p>
        </p:txBody>
      </p:sp>
      <p:sp>
        <p:nvSpPr>
          <p:cNvPr id="19" name="二等辺三角形 18"/>
          <p:cNvSpPr/>
          <p:nvPr/>
        </p:nvSpPr>
        <p:spPr bwMode="auto">
          <a:xfrm>
            <a:off x="1203469" y="1946787"/>
            <a:ext cx="330363" cy="3197450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>
            <a:off x="637682" y="207858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dark</a:t>
            </a:r>
            <a:endParaRPr kumimoji="1" lang="ja-JP" altLang="en-US" sz="1200" dirty="0"/>
          </a:p>
        </p:txBody>
      </p:sp>
      <p:sp>
        <p:nvSpPr>
          <p:cNvPr id="21" name="テキスト ボックス 20"/>
          <p:cNvSpPr txBox="1"/>
          <p:nvPr/>
        </p:nvSpPr>
        <p:spPr>
          <a:xfrm rot="5400000">
            <a:off x="590394" y="4838115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bright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2284033" y="3244374"/>
            <a:ext cx="211395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790393" y="3244374"/>
            <a:ext cx="211395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544586" y="3244374"/>
            <a:ext cx="211395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936402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153897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2284315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2414733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2545151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805987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675569" y="2117868"/>
            <a:ext cx="60962" cy="5073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87999" y="2739005"/>
            <a:ext cx="3451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PWM dimming is a dimming method by controlling pulse on/off state much quicker than symbol length so that a receiver (or a human) receives it as a constant brightness.</a:t>
            </a:r>
            <a:endParaRPr kumimoji="1" lang="ja-JP" altLang="en-US" dirty="0"/>
          </a:p>
        </p:txBody>
      </p:sp>
      <p:cxnSp>
        <p:nvCxnSpPr>
          <p:cNvPr id="33" name="直線矢印コネクタ 32"/>
          <p:cNvCxnSpPr>
            <a:cxnSpLocks/>
          </p:cNvCxnSpPr>
          <p:nvPr/>
        </p:nvCxnSpPr>
        <p:spPr bwMode="auto">
          <a:xfrm>
            <a:off x="3821765" y="2624944"/>
            <a:ext cx="14026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" name="グループ化 59"/>
          <p:cNvGrpSpPr/>
          <p:nvPr/>
        </p:nvGrpSpPr>
        <p:grpSpPr>
          <a:xfrm>
            <a:off x="4048177" y="1763637"/>
            <a:ext cx="978310" cy="3286757"/>
            <a:chOff x="4048177" y="1763637"/>
            <a:chExt cx="978310" cy="3976165"/>
          </a:xfrm>
        </p:grpSpPr>
        <p:cxnSp>
          <p:nvCxnSpPr>
            <p:cNvPr id="36" name="直線コネクタ 35"/>
            <p:cNvCxnSpPr/>
            <p:nvPr/>
          </p:nvCxnSpPr>
          <p:spPr bwMode="auto">
            <a:xfrm>
              <a:off x="4048177" y="1763637"/>
              <a:ext cx="0" cy="39761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026487" y="1763637"/>
              <a:ext cx="0" cy="39761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8" name="直線矢印コネクタ 37"/>
          <p:cNvCxnSpPr>
            <a:cxnSpLocks/>
          </p:cNvCxnSpPr>
          <p:nvPr/>
        </p:nvCxnSpPr>
        <p:spPr bwMode="auto">
          <a:xfrm>
            <a:off x="3821764" y="3751719"/>
            <a:ext cx="14026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正方形/長方形 38"/>
          <p:cNvSpPr/>
          <p:nvPr/>
        </p:nvSpPr>
        <p:spPr bwMode="auto">
          <a:xfrm>
            <a:off x="4048175" y="3348329"/>
            <a:ext cx="978311" cy="40339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821764" y="4328873"/>
            <a:ext cx="1402620" cy="507346"/>
            <a:chOff x="1584690" y="1929089"/>
            <a:chExt cx="1402620" cy="507346"/>
          </a:xfrm>
        </p:grpSpPr>
        <p:cxnSp>
          <p:nvCxnSpPr>
            <p:cNvPr id="41" name="直線矢印コネクタ 40"/>
            <p:cNvCxnSpPr>
              <a:cxnSpLocks/>
            </p:cNvCxnSpPr>
            <p:nvPr/>
          </p:nvCxnSpPr>
          <p:spPr bwMode="auto">
            <a:xfrm>
              <a:off x="1584690" y="2436435"/>
              <a:ext cx="14026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正方形/長方形 41"/>
            <p:cNvSpPr/>
            <p:nvPr/>
          </p:nvSpPr>
          <p:spPr bwMode="auto">
            <a:xfrm>
              <a:off x="1811101" y="1929089"/>
              <a:ext cx="978311" cy="50734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3849783" y="5050394"/>
            <a:ext cx="144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Averaged brightness</a:t>
            </a:r>
          </a:p>
          <a:p>
            <a:r>
              <a:rPr lang="en-US" altLang="ja-JP" sz="1200" dirty="0"/>
              <a:t>(Receiver’s view)</a:t>
            </a:r>
            <a:endParaRPr kumimoji="1" lang="ja-JP" altLang="en-US" sz="1200" dirty="0"/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048175" y="2298515"/>
            <a:ext cx="978311" cy="3264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6" name="直線コネクタ 55"/>
          <p:cNvCxnSpPr>
            <a:cxnSpLocks/>
          </p:cNvCxnSpPr>
          <p:nvPr/>
        </p:nvCxnSpPr>
        <p:spPr bwMode="auto">
          <a:xfrm>
            <a:off x="1953996" y="2117868"/>
            <a:ext cx="32138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線コネクタ 57"/>
          <p:cNvCxnSpPr>
            <a:cxnSpLocks/>
          </p:cNvCxnSpPr>
          <p:nvPr/>
        </p:nvCxnSpPr>
        <p:spPr bwMode="auto">
          <a:xfrm>
            <a:off x="1953996" y="3244374"/>
            <a:ext cx="32138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直線コネクタ 58"/>
          <p:cNvCxnSpPr>
            <a:cxnSpLocks/>
          </p:cNvCxnSpPr>
          <p:nvPr/>
        </p:nvCxnSpPr>
        <p:spPr bwMode="auto">
          <a:xfrm>
            <a:off x="1948097" y="4328873"/>
            <a:ext cx="32138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91805875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">
      <a:majorFont>
        <a:latin typeface="Times New Roman"/>
        <a:ea typeface="ＭＳ Ｐ明朝"/>
        <a:cs typeface=""/>
      </a:majorFont>
      <a:minorFont>
        <a:latin typeface="Times New Roman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6832</TotalTime>
  <Words>92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Times New Roman</vt:lpstr>
      <vt:lpstr>IEEE-P802_15</vt:lpstr>
      <vt:lpstr>VPPM dimming</vt:lpstr>
      <vt:lpstr>PWM dimming</vt:lpstr>
    </vt:vector>
  </TitlesOfParts>
  <Company>Panasonic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青山秀紀</dc:creator>
  <cp:lastModifiedBy>Hideki Aoyama</cp:lastModifiedBy>
  <cp:revision>200</cp:revision>
  <dcterms:created xsi:type="dcterms:W3CDTF">2015-03-02T06:23:45Z</dcterms:created>
  <dcterms:modified xsi:type="dcterms:W3CDTF">2017-06-02T12:17:49Z</dcterms:modified>
</cp:coreProperties>
</file>