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32" autoAdjust="0"/>
    <p:restoredTop sz="94705" autoAdjust="0"/>
  </p:normalViewPr>
  <p:slideViewPr>
    <p:cSldViewPr>
      <p:cViewPr varScale="1">
        <p:scale>
          <a:sx n="86" d="100"/>
          <a:sy n="86" d="100"/>
        </p:scale>
        <p:origin x="1752"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30" y="-67"/>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May 17</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May 17</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May 17</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May 17</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May 17</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January</a:t>
            </a:r>
            <a:r>
              <a:rPr lang="en-US" altLang="ko-KR" sz="1400" b="1" baseline="0" dirty="0">
                <a:ea typeface="굴림" charset="-127"/>
              </a:rPr>
              <a:t> 2017					    </a:t>
            </a:r>
            <a:r>
              <a:rPr lang="en-US" altLang="ko-KR" sz="1400" b="1" dirty="0">
                <a:ea typeface="굴림" charset="-127"/>
              </a:rPr>
              <a:t>doc.: IEEE </a:t>
            </a:r>
            <a:r>
              <a:rPr lang="en-US" altLang="ko-KR" b="1" dirty="0">
                <a:ea typeface="굴림" charset="-127"/>
              </a:rPr>
              <a:t>15-17-0084-00-0vat</a:t>
            </a:r>
            <a:endParaRPr lang="en-US" altLang="ko-KR" dirty="0">
              <a:ea typeface="굴림" charset="-127"/>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Date Placeholder 4"/>
          <p:cNvSpPr>
            <a:spLocks noGrp="1" noChangeArrowheads="1"/>
          </p:cNvSpPr>
          <p:nvPr>
            <p:ph type="dt" sz="half" idx="10"/>
          </p:nvPr>
        </p:nvSpPr>
        <p:spPr>
          <a:xfrm>
            <a:off x="762000" y="397331"/>
            <a:ext cx="1600200" cy="215444"/>
          </a:xfrm>
          <a:prstGeom prst="rect">
            <a:avLst/>
          </a:prstGeom>
        </p:spPr>
        <p:txBody>
          <a:bodyPr/>
          <a:lstStyle>
            <a:lvl1pPr>
              <a:defRPr/>
            </a:lvl1pPr>
          </a:lstStyle>
          <a:p>
            <a:pPr>
              <a:defRPr/>
            </a:pPr>
            <a:r>
              <a:rPr lang="en-US" altLang="ko-KR" dirty="0"/>
              <a:t>January 2017</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May</a:t>
            </a:r>
            <a:r>
              <a:rPr lang="en-US" altLang="ko-KR" sz="1400" b="1" baseline="0" dirty="0">
                <a:ea typeface="굴림" charset="-127"/>
              </a:rPr>
              <a:t> 2017					    </a:t>
            </a:r>
            <a:r>
              <a:rPr lang="en-US" altLang="ko-KR" sz="1400" b="1" dirty="0">
                <a:ea typeface="굴림" charset="-127"/>
              </a:rPr>
              <a:t>doc.: IEEE 15-17-0321-00-0vat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January</a:t>
            </a:r>
            <a:r>
              <a:rPr lang="en-US" altLang="ko-KR" sz="1400" b="1" baseline="0" dirty="0">
                <a:ea typeface="굴림" charset="-127"/>
              </a:rPr>
              <a:t> 2017					    </a:t>
            </a:r>
            <a:r>
              <a:rPr lang="en-US" altLang="ko-KR" sz="1400" b="1" dirty="0">
                <a:ea typeface="굴림" charset="-127"/>
              </a:rPr>
              <a:t>doc.: IEEE </a:t>
            </a:r>
            <a:r>
              <a:rPr lang="en-US" altLang="ko-KR" b="1" dirty="0">
                <a:ea typeface="굴림" charset="-127"/>
              </a:rPr>
              <a:t>15-17-0084-00-0vat</a:t>
            </a:r>
            <a:endParaRPr lang="en-US" altLang="ko-KR" dirty="0">
              <a:ea typeface="굴림"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10"/>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charset="-127"/>
              </a:rPr>
              <a:t>May</a:t>
            </a:r>
            <a:r>
              <a:rPr lang="en-US" altLang="ko-KR" sz="1400" b="1" baseline="0" dirty="0">
                <a:ea typeface="굴림" charset="-127"/>
              </a:rPr>
              <a:t> 2017					    </a:t>
            </a:r>
            <a:r>
              <a:rPr lang="en-US" altLang="ko-KR" sz="1400" b="1" dirty="0">
                <a:ea typeface="굴림" charset="-127"/>
              </a:rPr>
              <a:t>doc.: IEEE 15-17-0321-00-0vat </a:t>
            </a:r>
            <a:endParaRPr lang="en-US" altLang="ko-KR" dirty="0">
              <a:ea typeface="굴림" charset="-127"/>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charset="-127"/>
              </a:rPr>
              <a:t>May</a:t>
            </a:r>
            <a:r>
              <a:rPr lang="en-US" altLang="ko-KR" sz="1400" b="1" baseline="0" dirty="0">
                <a:ea typeface="굴림" charset="-127"/>
              </a:rPr>
              <a:t> 2017					    </a:t>
            </a:r>
            <a:r>
              <a:rPr lang="en-US" altLang="ko-KR" sz="1400" b="1" dirty="0">
                <a:ea typeface="굴림" charset="-127"/>
              </a:rPr>
              <a:t>doc.: IEEE </a:t>
            </a:r>
            <a:r>
              <a:rPr lang="en-US" altLang="ko-KR" sz="1400" b="1" dirty="0" err="1">
                <a:ea typeface="굴림" charset="-127"/>
              </a:rPr>
              <a:t>IEEE</a:t>
            </a:r>
            <a:r>
              <a:rPr lang="en-US" altLang="ko-KR" sz="1400" b="1" dirty="0">
                <a:ea typeface="굴림" charset="-127"/>
              </a:rPr>
              <a:t> 15-17-0321-00-0vat </a:t>
            </a:r>
            <a:endParaRPr lang="en-US" altLang="ko-KR" dirty="0">
              <a:ea typeface="굴림"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charset="-127"/>
              </a:rPr>
              <a:t>May</a:t>
            </a:r>
            <a:r>
              <a:rPr lang="en-US" altLang="ko-KR" sz="1400" b="1" baseline="0" dirty="0">
                <a:ea typeface="굴림" charset="-127"/>
              </a:rPr>
              <a:t> 2017					    </a:t>
            </a:r>
            <a:r>
              <a:rPr lang="en-US" altLang="ko-KR" sz="1400" b="1" dirty="0">
                <a:ea typeface="굴림" charset="-127"/>
              </a:rPr>
              <a:t>doc.: IEEE </a:t>
            </a:r>
            <a:r>
              <a:rPr lang="en-US" altLang="ko-KR" sz="1400" b="1" dirty="0" err="1">
                <a:ea typeface="굴림" charset="-127"/>
              </a:rPr>
              <a:t>IEEE</a:t>
            </a:r>
            <a:r>
              <a:rPr lang="en-US" altLang="ko-KR" sz="1400" b="1" dirty="0">
                <a:ea typeface="굴림" charset="-127"/>
              </a:rPr>
              <a:t> 15-17-0321-00-0vat </a:t>
            </a:r>
            <a:endParaRPr lang="en-US" altLang="ko-KR" dirty="0">
              <a:ea typeface="굴림"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May 2017					    </a:t>
            </a:r>
            <a:r>
              <a:rPr lang="en-US" altLang="ko-KR" sz="1400" b="1" dirty="0">
                <a:ea typeface="굴림" charset="-127"/>
              </a:rPr>
              <a:t>doc.: IEEE 15-17-0321-00-0vat </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charset="-127"/>
              </a:rPr>
              <a:t>May</a:t>
            </a:r>
            <a:r>
              <a:rPr lang="en-US" altLang="ko-KR" sz="1400" b="1" baseline="0" dirty="0">
                <a:ea typeface="굴림" charset="-127"/>
              </a:rPr>
              <a:t> 2017					    </a:t>
            </a:r>
            <a:r>
              <a:rPr lang="en-US" altLang="ko-KR" sz="1400" b="1" dirty="0">
                <a:ea typeface="굴림" charset="-127"/>
              </a:rPr>
              <a:t>doc.: IEEE 15-17-0321-00-0vat </a:t>
            </a:r>
            <a:endParaRPr lang="en-US" altLang="ko-KR" dirty="0">
              <a:ea typeface="굴림" charset="-12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May</a:t>
            </a:r>
            <a:r>
              <a:rPr lang="en-US" altLang="ko-KR" sz="1400" b="1" baseline="0" dirty="0">
                <a:ea typeface="굴림" charset="-127"/>
              </a:rPr>
              <a:t> 2017					    </a:t>
            </a:r>
            <a:r>
              <a:rPr lang="en-US" altLang="ko-KR" sz="1400" b="1" dirty="0">
                <a:ea typeface="굴림" charset="-127"/>
              </a:rPr>
              <a:t>doc.: IEEE</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May 2017</a:t>
            </a:r>
          </a:p>
          <a:p>
            <a:pPr marL="914400" indent="-914400"/>
            <a:r>
              <a:rPr lang="en-US" altLang="ko-KR" sz="1800" b="1" dirty="0">
                <a:ea typeface="굴림" charset="-127"/>
              </a:rPr>
              <a:t>Date Submitted: May 11, 2017</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May 2017</a:t>
            </a:r>
          </a:p>
          <a:p>
            <a:pPr marL="914400" indent="-914400"/>
            <a:r>
              <a:rPr lang="en-US" altLang="ko-KR" sz="1800" b="1" dirty="0">
                <a:ea typeface="굴림" charset="-127"/>
              </a:rPr>
              <a:t>Abstract: </a:t>
            </a:r>
            <a:r>
              <a:rPr lang="en-US" altLang="ko-KR" sz="1800" dirty="0">
                <a:ea typeface="굴림" charset="-127"/>
              </a:rPr>
              <a:t>VAT IG Closing Report May 2017</a:t>
            </a:r>
          </a:p>
          <a:p>
            <a:pPr marL="914400" indent="-914400"/>
            <a:r>
              <a:rPr lang="en-US" altLang="ko-KR" sz="1800" b="1" dirty="0">
                <a:ea typeface="굴림" charset="-127"/>
              </a:rPr>
              <a:t>Purpose:</a:t>
            </a:r>
            <a:r>
              <a:rPr lang="en-US" altLang="ko-KR" sz="1800" dirty="0">
                <a:ea typeface="굴림" charset="-127"/>
              </a:rPr>
              <a:t>	To investigate forming an VAT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351013" y="1905000"/>
            <a:ext cx="8448338"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Second Meeting, Daejeon, Korea</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11 May, 2017</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endParaRPr lang="en-US" altLang="ja-JP" dirty="0">
              <a:ea typeface="ＭＳ Ｐゴシック" pitchFamily="34"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3416320"/>
          </a:xfrm>
          <a:prstGeom prst="rect">
            <a:avLst/>
          </a:prstGeom>
          <a:noFill/>
          <a:ln w="12700">
            <a:noFill/>
            <a:miter lim="800000"/>
            <a:headEnd type="none" w="sm" len="sm"/>
            <a:tailEnd type="none" w="sm" len="sm"/>
          </a:ln>
        </p:spPr>
        <p:txBody>
          <a:bodyPr wrap="square">
            <a:spAutoFit/>
          </a:bodyPr>
          <a:lstStyle/>
          <a:p>
            <a:pPr marL="268288" indent="-268288">
              <a:buFontTx/>
              <a:buAutoNum type="arabicPeriod"/>
            </a:pPr>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May 2017 meeting: 1 Session (Mon. AM2) </a:t>
            </a:r>
          </a:p>
          <a:p>
            <a:pPr marL="268288" indent="-268288">
              <a:buFontTx/>
              <a:buAutoNum type="arabicPeriod"/>
            </a:pPr>
            <a:r>
              <a:rPr lang="en-US" altLang="ja-JP" sz="2400" dirty="0">
                <a:ea typeface="ＭＳ Ｐゴシック" pitchFamily="34" charset="-128"/>
              </a:rPr>
              <a:t>Attendance: 10 attendees (Mon. AM2)</a:t>
            </a:r>
          </a:p>
          <a:p>
            <a:pPr marL="268288" indent="-268288"/>
            <a:r>
              <a:rPr lang="en-US" altLang="ja-JP" sz="2400" dirty="0">
                <a:ea typeface="ＭＳ Ｐゴシック" pitchFamily="34" charset="-128"/>
              </a:rPr>
              <a:t>3. Contribution presentations:</a:t>
            </a:r>
          </a:p>
          <a:p>
            <a:pPr marL="914400" lvl="1" indent="-457200"/>
            <a:r>
              <a:rPr lang="en-US" altLang="ko-KR" sz="2400" dirty="0"/>
              <a:t>+ 11 contributions from </a:t>
            </a:r>
            <a:r>
              <a:rPr lang="en-US" altLang="ko-KR" sz="2400" dirty="0" err="1"/>
              <a:t>Kookmin</a:t>
            </a:r>
            <a:r>
              <a:rPr lang="en-US" altLang="ko-KR" sz="2400" dirty="0"/>
              <a:t> University and Light Telecom Company and SNUST University</a:t>
            </a:r>
          </a:p>
          <a:p>
            <a:r>
              <a:rPr lang="en-US" altLang="ko-KR" sz="2400" dirty="0"/>
              <a:t>4. Discussions and completed</a:t>
            </a:r>
          </a:p>
          <a:p>
            <a:pPr marL="914400" lvl="1" indent="-457200"/>
            <a:r>
              <a:rPr lang="en-US" altLang="ko-KR" sz="2400" dirty="0"/>
              <a:t>  - </a:t>
            </a:r>
            <a:r>
              <a:rPr lang="en-US" altLang="ko-KR" sz="2400" dirty="0">
                <a:ea typeface="ＭＳ Ｐゴシック" pitchFamily="34" charset="-128"/>
              </a:rPr>
              <a:t>P</a:t>
            </a:r>
            <a:r>
              <a:rPr lang="en-US" altLang="ja-JP" sz="2400" dirty="0">
                <a:ea typeface="ＭＳ Ｐゴシック" pitchFamily="34" charset="-128"/>
              </a:rPr>
              <a:t>ublicizing VAT IG activities</a:t>
            </a:r>
            <a:endParaRPr lang="en-US" altLang="ko-KR" sz="2400" dirty="0"/>
          </a:p>
          <a:p>
            <a:pPr marL="914400" lvl="1" indent="-457200"/>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600" b="1" dirty="0">
                <a:ea typeface="ＭＳ Ｐゴシック" pitchFamily="50" charset="-128"/>
              </a:rPr>
              <a:t>Accomplishment for the May meeting</a:t>
            </a:r>
            <a:endParaRPr lang="en-US" altLang="ja-JP" sz="36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July Meeting</a:t>
            </a:r>
          </a:p>
        </p:txBody>
      </p:sp>
      <p:sp>
        <p:nvSpPr>
          <p:cNvPr id="11" name="TextBox 10"/>
          <p:cNvSpPr txBox="1"/>
          <p:nvPr/>
        </p:nvSpPr>
        <p:spPr>
          <a:xfrm>
            <a:off x="533400" y="1600200"/>
            <a:ext cx="8305800" cy="3046988"/>
          </a:xfrm>
          <a:prstGeom prst="rect">
            <a:avLst/>
          </a:prstGeom>
          <a:noFill/>
        </p:spPr>
        <p:txBody>
          <a:bodyPr wrap="square" rtlCol="0">
            <a:spAutoFit/>
          </a:bodyPr>
          <a:lstStyle/>
          <a:p>
            <a:pPr marL="395288" indent="-395288">
              <a:buFont typeface="Wingdings" pitchFamily="2" charset="2"/>
              <a:buChar char="§"/>
            </a:pPr>
            <a:r>
              <a:rPr lang="en-US" sz="2400" dirty="0"/>
              <a:t>Requesting 3 sessions</a:t>
            </a:r>
          </a:p>
          <a:p>
            <a:pPr marL="395288" indent="-395288">
              <a:buFont typeface="Wingdings" pitchFamily="2" charset="2"/>
              <a:buChar char="§"/>
            </a:pPr>
            <a:r>
              <a:rPr lang="en-US" sz="2400" dirty="0"/>
              <a:t> Generate and circulate a  “VAT  Call for Applications       Presentation” paragraph</a:t>
            </a:r>
          </a:p>
          <a:p>
            <a:pPr marL="395288" indent="-395288">
              <a:buFont typeface="Wingdings" pitchFamily="2" charset="2"/>
              <a:buChar char="§"/>
            </a:pPr>
            <a:r>
              <a:rPr lang="en-US" sz="2400" dirty="0"/>
              <a:t> Invite interested parties: </a:t>
            </a:r>
            <a:r>
              <a:rPr lang="en-US" altLang="ko-KR" sz="2400" dirty="0"/>
              <a:t>Automotive companies, ADAS, Lighting sources and etc.</a:t>
            </a:r>
          </a:p>
          <a:p>
            <a:pPr marL="395288" indent="-395288">
              <a:buFont typeface="Wingdings" pitchFamily="2" charset="2"/>
              <a:buChar char="§"/>
            </a:pPr>
            <a:r>
              <a:rPr lang="en-US" altLang="ja-JP" sz="2400" dirty="0">
                <a:ea typeface="ＭＳ Ｐゴシック" pitchFamily="34" charset="-128"/>
              </a:rPr>
              <a:t> Call for presentation about VAT and some study items of VAT</a:t>
            </a:r>
          </a:p>
          <a:p>
            <a:pPr marL="395288" indent="-395288">
              <a:buFont typeface="Wingdings" pitchFamily="2" charset="2"/>
              <a:buChar char="§"/>
            </a:pPr>
            <a:r>
              <a:rPr lang="en-US" altLang="ja-JP" sz="2400" dirty="0">
                <a:ea typeface="ＭＳ Ｐゴシック" pitchFamily="34" charset="-128"/>
              </a:rPr>
              <a:t> Prepare document VAT PAR and CSD for developing Study Group</a:t>
            </a:r>
          </a:p>
        </p:txBody>
      </p:sp>
    </p:spTree>
  </p:cSld>
  <p:clrMapOvr>
    <a:masterClrMapping/>
  </p:clrMapOvr>
  <p:transitio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9978</TotalTime>
  <Words>200</Words>
  <Application>Microsoft Office PowerPoint</Application>
  <PresentationFormat>화면 슬라이드 쇼(4:3)</PresentationFormat>
  <Paragraphs>44</Paragraphs>
  <Slides>5</Slides>
  <Notes>3</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ＭＳ Ｐゴシック</vt:lpstr>
      <vt:lpstr>굴림</vt:lpstr>
      <vt:lpstr>맑은 고딕</vt:lpstr>
      <vt:lpstr>Times New Roman</vt:lpstr>
      <vt:lpstr>Wingdings</vt:lpstr>
      <vt:lpstr>tuan</vt:lpstr>
      <vt:lpstr>PowerPoint 프레젠테이션</vt:lpstr>
      <vt:lpstr>PowerPoint 프레젠테이션</vt:lpstr>
      <vt:lpstr>Objective of Meeting</vt:lpstr>
      <vt:lpstr>PowerPoint 프레젠테이션</vt:lpstr>
      <vt:lpstr>Plans for July Meeting</vt:lpstr>
    </vt:vector>
  </TitlesOfParts>
  <Company>Kinney Consulting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장영민</cp:lastModifiedBy>
  <cp:revision>647</cp:revision>
  <cp:lastPrinted>2000-03-07T00:55:37Z</cp:lastPrinted>
  <dcterms:created xsi:type="dcterms:W3CDTF">1998-02-10T13:07:52Z</dcterms:created>
  <dcterms:modified xsi:type="dcterms:W3CDTF">2017-05-11T08:53:44Z</dcterms:modified>
  <cp:category>15-07-0nnn-00-004d</cp:category>
</cp:coreProperties>
</file>