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88" r:id="rId6"/>
    <p:sldId id="379" r:id="rId7"/>
    <p:sldId id="393" r:id="rId8"/>
    <p:sldId id="369"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4" autoAdjust="0"/>
    <p:restoredTop sz="91492" autoAdjust="0"/>
  </p:normalViewPr>
  <p:slideViewPr>
    <p:cSldViewPr>
      <p:cViewPr>
        <p:scale>
          <a:sx n="82" d="100"/>
          <a:sy n="82" d="100"/>
        </p:scale>
        <p:origin x="988" y="-436"/>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smtClean="0"/>
              <a:t>doc.: IEEE 802.15-14-0466-01-0008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069028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5/11/2017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5/11/2017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5/11/2017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5/11/2017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5/11/2017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5/11/2017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5/11/2017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5/11/2017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5/11/2017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5/11/2017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5/11/2017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5/11/2017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5/11/2017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5/11/2017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5/11/2017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5/11/2017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5/11/2017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5/11/2017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5/11/2017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5/11/2017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5/11/2017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5/11/2017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5/11/2017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3/16/2017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15-17-0310-00-0008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5/11/2017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[May 11,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May 2017 Daejeon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5/11/2017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5/11/2017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11, 2017</a:t>
            </a:r>
          </a:p>
          <a:p>
            <a:endParaRPr lang="en-US" sz="2400" dirty="0" smtClean="0"/>
          </a:p>
          <a:p>
            <a:r>
              <a:rPr lang="en-US" altLang="ja-JP" sz="2400" dirty="0"/>
              <a:t>Myung J. </a:t>
            </a:r>
            <a:r>
              <a:rPr lang="en-US" altLang="ja-JP" sz="2400" dirty="0" smtClean="0"/>
              <a:t>Lee</a:t>
            </a:r>
          </a:p>
          <a:p>
            <a:r>
              <a:rPr lang="en-US" altLang="ja-JP" sz="2400" dirty="0" smtClean="0"/>
              <a:t>TG8 Chair</a:t>
            </a:r>
          </a:p>
          <a:p>
            <a:r>
              <a:rPr lang="en-US" altLang="ja-JP" sz="2400" dirty="0" smtClean="0"/>
              <a:t> </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5/11/2017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Resolution of comments from the Sponsor Ballot</a:t>
            </a:r>
          </a:p>
          <a:p>
            <a:r>
              <a:rPr lang="en-US" sz="2400" dirty="0" smtClean="0"/>
              <a:t>Drafting texts</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5/11/2017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59219" y="1828800"/>
            <a:ext cx="7772400" cy="4114800"/>
          </a:xfrm>
        </p:spPr>
        <p:txBody>
          <a:bodyPr/>
          <a:lstStyle/>
          <a:p>
            <a:r>
              <a:rPr lang="en-US" sz="2400" dirty="0" smtClean="0"/>
              <a:t>1</a:t>
            </a:r>
            <a:r>
              <a:rPr lang="en-US" sz="2400" baseline="30000" dirty="0" smtClean="0"/>
              <a:t>st</a:t>
            </a:r>
            <a:r>
              <a:rPr lang="en-US" sz="2400" dirty="0"/>
              <a:t> </a:t>
            </a:r>
            <a:r>
              <a:rPr lang="en-US" sz="2400" dirty="0" smtClean="0"/>
              <a:t>Sponsor Ballot completed</a:t>
            </a:r>
          </a:p>
          <a:p>
            <a:pPr lvl="1"/>
            <a:r>
              <a:rPr lang="en-US" sz="2400" dirty="0" smtClean="0"/>
              <a:t>Open April 10, End May 10, 2017 (EDT)</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Ballot </a:t>
            </a:r>
            <a:r>
              <a:rPr lang="en-US" altLang="en-US" sz="2200" dirty="0"/>
              <a:t>results (pool of </a:t>
            </a:r>
            <a:r>
              <a:rPr lang="en-US" altLang="en-US" sz="2200" dirty="0" smtClean="0"/>
              <a:t>83 </a:t>
            </a:r>
            <a:r>
              <a:rPr lang="en-US" altLang="en-US" sz="22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a:t>
            </a:r>
            <a:r>
              <a:rPr lang="en-US" altLang="en-US" sz="2200" dirty="0" smtClean="0"/>
              <a:t> </a:t>
            </a:r>
            <a:r>
              <a:rPr lang="en-US" altLang="en-US" sz="2200" dirty="0"/>
              <a:t>responses </a:t>
            </a:r>
            <a:r>
              <a:rPr lang="en-US" altLang="en-US" sz="2200" dirty="0" smtClean="0"/>
              <a:t>(</a:t>
            </a:r>
            <a:r>
              <a:rPr lang="en-US" altLang="en-US" sz="2200" dirty="0" smtClean="0"/>
              <a:t>85</a:t>
            </a:r>
            <a:r>
              <a:rPr lang="en-US" altLang="en-US" sz="2200" dirty="0" smtClean="0"/>
              <a:t>% </a:t>
            </a:r>
            <a:r>
              <a:rPr lang="en-US" altLang="en-US" sz="22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60 yes, </a:t>
            </a:r>
            <a:r>
              <a:rPr lang="en-US" altLang="en-US" dirty="0" smtClean="0"/>
              <a:t>6 </a:t>
            </a:r>
            <a:r>
              <a:rPr lang="en-US" altLang="en-US" dirty="0"/>
              <a:t>no </a:t>
            </a:r>
            <a:r>
              <a:rPr lang="en-US" altLang="en-US" dirty="0" smtClean="0"/>
              <a:t>(</a:t>
            </a:r>
            <a:r>
              <a:rPr lang="en-US" altLang="en-US" dirty="0" smtClean="0"/>
              <a:t>91% </a:t>
            </a:r>
            <a:r>
              <a:rPr lang="en-US" altLang="en-US"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5 abstain </a:t>
            </a:r>
            <a:r>
              <a:rPr lang="en-US" altLang="en-US" dirty="0" smtClean="0"/>
              <a:t>(</a:t>
            </a:r>
            <a:r>
              <a:rPr lang="en-US" altLang="en-US" dirty="0"/>
              <a:t>6</a:t>
            </a:r>
            <a:r>
              <a:rPr lang="en-US" altLang="en-US" dirty="0" smtClean="0"/>
              <a:t>%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708 </a:t>
            </a:r>
            <a:r>
              <a:rPr lang="en-US" altLang="en-US" sz="2200" dirty="0" smtClean="0"/>
              <a:t>comments</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594 MBS </a:t>
            </a:r>
            <a:r>
              <a:rPr lang="en-US" altLang="en-US" sz="2200" dirty="0" smtClean="0"/>
              <a:t>comments </a:t>
            </a:r>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2600" dirty="0" smtClean="0"/>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So far, </a:t>
            </a:r>
            <a:r>
              <a:rPr lang="en-US" altLang="en-US" sz="2200" dirty="0" smtClean="0"/>
              <a:t>327</a:t>
            </a:r>
            <a:r>
              <a:rPr lang="en-US" altLang="en-US" sz="2200" dirty="0" smtClean="0"/>
              <a:t> </a:t>
            </a:r>
            <a:r>
              <a:rPr lang="en-US" altLang="en-US" sz="2200" dirty="0" smtClean="0"/>
              <a:t>comments resolved</a:t>
            </a:r>
            <a:endParaRPr lang="en-US" altLang="en-US" sz="2200" dirty="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5/11/2017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Sponsor Ballot recirculation </a:t>
            </a:r>
            <a:r>
              <a:rPr lang="en-US" altLang="en-US" sz="2000" i="1" dirty="0">
                <a:latin typeface="+mn-lt"/>
              </a:rPr>
              <a:t>of the </a:t>
            </a:r>
            <a:r>
              <a:rPr lang="en-US" altLang="en-US" sz="2000" i="1" dirty="0" smtClean="0">
                <a:latin typeface="+mn-lt"/>
              </a:rPr>
              <a:t>P802.15.8-D4.0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Marco Hernandez</a:t>
            </a:r>
            <a:endParaRPr lang="en-US" altLang="en-US" sz="2000" dirty="0"/>
          </a:p>
          <a:p>
            <a:r>
              <a:rPr lang="en-US" altLang="en-US" sz="2000" dirty="0"/>
              <a:t>Seconded By</a:t>
            </a:r>
            <a:r>
              <a:rPr lang="en-US" altLang="en-US" sz="2000" dirty="0" smtClean="0"/>
              <a:t>: </a:t>
            </a:r>
            <a:r>
              <a:rPr lang="en-US" altLang="en-US" sz="2000" dirty="0" err="1" smtClean="0"/>
              <a:t>Huan</a:t>
            </a:r>
            <a:r>
              <a:rPr lang="en-US" altLang="en-US" sz="2000" dirty="0" smtClean="0"/>
              <a:t>-Ban Li</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5/11/2017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Sponsor Ballot recirculation </a:t>
            </a:r>
            <a:r>
              <a:rPr lang="en-US" altLang="en-US" sz="2000" i="1" dirty="0">
                <a:latin typeface="+mn-lt"/>
              </a:rPr>
              <a:t>of the </a:t>
            </a:r>
            <a:r>
              <a:rPr lang="en-US" altLang="en-US" sz="2000" i="1" dirty="0" smtClean="0">
                <a:latin typeface="+mn-lt"/>
              </a:rPr>
              <a:t>P802.15.8-D4.0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Myung Lee</a:t>
            </a:r>
            <a:endParaRPr lang="en-US" altLang="en-US" sz="2000" dirty="0"/>
          </a:p>
          <a:p>
            <a:r>
              <a:rPr lang="en-US" altLang="en-US" sz="2000" dirty="0"/>
              <a:t>Seconded By</a:t>
            </a:r>
            <a:r>
              <a:rPr lang="en-US" altLang="en-US" sz="2000" dirty="0" smtClean="0"/>
              <a:t>: </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5/11/2017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437399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6061"/>
            <a:ext cx="7772400" cy="900803"/>
          </a:xfrm>
        </p:spPr>
        <p:txBody>
          <a:bodyPr/>
          <a:lstStyle/>
          <a:p>
            <a:r>
              <a:rPr lang="en-US" sz="3200" dirty="0" smtClean="0"/>
              <a:t>Plan for before July Plenary</a:t>
            </a:r>
            <a:endParaRPr lang="en-US" sz="3200" dirty="0"/>
          </a:p>
        </p:txBody>
      </p:sp>
      <p:sp>
        <p:nvSpPr>
          <p:cNvPr id="3" name="Content Placeholder 2"/>
          <p:cNvSpPr>
            <a:spLocks noGrp="1"/>
          </p:cNvSpPr>
          <p:nvPr>
            <p:ph idx="1"/>
          </p:nvPr>
        </p:nvSpPr>
        <p:spPr>
          <a:xfrm>
            <a:off x="533400" y="1356864"/>
            <a:ext cx="8229600" cy="4114800"/>
          </a:xfrm>
        </p:spPr>
        <p:txBody>
          <a:bodyPr/>
          <a:lstStyle/>
          <a:p>
            <a:pPr lvl="1"/>
            <a:r>
              <a:rPr lang="en-US" altLang="ja-JP" sz="2400" dirty="0" smtClean="0"/>
              <a:t>BRC Agenda</a:t>
            </a:r>
            <a:r>
              <a:rPr lang="en-US" altLang="ja-JP" sz="2400" dirty="0"/>
              <a:t>: </a:t>
            </a:r>
            <a:endParaRPr lang="en-US" altLang="ja-JP" sz="2400" dirty="0" smtClean="0"/>
          </a:p>
          <a:p>
            <a:pPr lvl="2"/>
            <a:r>
              <a:rPr lang="en-US" altLang="ja-JP" sz="1800" dirty="0" smtClean="0"/>
              <a:t>Comment resolution and drafting D5.0</a:t>
            </a:r>
          </a:p>
          <a:p>
            <a:pPr lvl="2"/>
            <a:r>
              <a:rPr lang="en-US" altLang="ja-JP" sz="1800" dirty="0" smtClean="0"/>
              <a:t>Preparation of 1</a:t>
            </a:r>
            <a:r>
              <a:rPr lang="en-US" altLang="ja-JP" sz="1800" baseline="30000" dirty="0" smtClean="0"/>
              <a:t>st</a:t>
            </a:r>
            <a:r>
              <a:rPr lang="en-US" altLang="ja-JP" sz="1800" dirty="0" smtClean="0"/>
              <a:t> Recirculation Sponsor Ballot </a:t>
            </a:r>
            <a:endParaRPr lang="en-US" altLang="ja-JP" sz="1800" dirty="0"/>
          </a:p>
          <a:p>
            <a:pPr lvl="1"/>
            <a:r>
              <a:rPr lang="en-US" altLang="ja-JP" sz="2400" dirty="0"/>
              <a:t>W</a:t>
            </a:r>
            <a:r>
              <a:rPr lang="en-US" altLang="ja-JP" sz="2400" dirty="0" smtClean="0"/>
              <a:t>eekly Wednesday starting May 24, 2017</a:t>
            </a:r>
            <a:endParaRPr lang="en-US" altLang="ja-JP" sz="2400" dirty="0"/>
          </a:p>
          <a:p>
            <a:pPr lvl="2"/>
            <a:r>
              <a:rPr lang="en-US" sz="1800" dirty="0" smtClean="0"/>
              <a:t>7:00amUS ET</a:t>
            </a:r>
            <a:r>
              <a:rPr lang="en-US" sz="1800" dirty="0"/>
              <a:t>, </a:t>
            </a:r>
            <a:r>
              <a:rPr lang="en-US" sz="1800" dirty="0" smtClean="0"/>
              <a:t>8:00pm </a:t>
            </a:r>
            <a:r>
              <a:rPr lang="en-US" sz="1800" dirty="0"/>
              <a:t>Japan/Korea, </a:t>
            </a:r>
            <a:r>
              <a:rPr lang="en-US" sz="1800" dirty="0" smtClean="0"/>
              <a:t>Ireland 12:00PM </a:t>
            </a:r>
          </a:p>
          <a:p>
            <a:pPr lvl="2"/>
            <a:r>
              <a:rPr lang="en-US" sz="1800" dirty="0" smtClean="0"/>
              <a:t>1.5 Hours each</a:t>
            </a:r>
          </a:p>
          <a:p>
            <a:pPr lvl="2"/>
            <a:r>
              <a:rPr lang="en-US" sz="1800" dirty="0" smtClean="0"/>
              <a:t>May 24, 31, June </a:t>
            </a:r>
            <a:r>
              <a:rPr lang="en-US" sz="1800" dirty="0" smtClean="0"/>
              <a:t>14</a:t>
            </a:r>
            <a:r>
              <a:rPr lang="en-US" sz="1800" dirty="0" smtClean="0"/>
              <a:t>, </a:t>
            </a:r>
            <a:r>
              <a:rPr lang="en-US" sz="1800" dirty="0" smtClean="0"/>
              <a:t>28  </a:t>
            </a:r>
            <a:r>
              <a:rPr lang="en-US" sz="1800" dirty="0" smtClean="0"/>
              <a:t>July 5</a:t>
            </a:r>
            <a:endParaRPr lang="en-US" sz="1800" dirty="0"/>
          </a:p>
          <a:p>
            <a:pPr lvl="1"/>
            <a:r>
              <a:rPr lang="en-US" altLang="ja-JP" sz="2400"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5/11/2017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July.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5/11/2017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Technical Editors </a:t>
            </a:r>
          </a:p>
          <a:p>
            <a:pPr>
              <a:buNone/>
            </a:pPr>
            <a:r>
              <a:rPr lang="en-US" sz="2400" dirty="0" smtClean="0"/>
              <a:t>  </a:t>
            </a:r>
            <a:r>
              <a:rPr lang="en-US" sz="2000" dirty="0" smtClean="0"/>
              <a:t>Marco </a:t>
            </a:r>
            <a:r>
              <a:rPr lang="en-US" sz="2000" dirty="0"/>
              <a:t>Hernandez (NICT</a:t>
            </a:r>
            <a:r>
              <a:rPr lang="en-US" sz="2000" dirty="0" smtClean="0"/>
              <a:t>)</a:t>
            </a:r>
          </a:p>
          <a:p>
            <a:pPr>
              <a:buNone/>
            </a:pPr>
            <a:r>
              <a:rPr lang="en-US" sz="2000" dirty="0"/>
              <a:t> </a:t>
            </a:r>
            <a:r>
              <a:rPr lang="en-US" sz="2000" dirty="0" smtClean="0"/>
              <a:t> Billy </a:t>
            </a:r>
            <a:r>
              <a:rPr lang="en-US" sz="2000" dirty="0"/>
              <a:t>Verso (</a:t>
            </a:r>
            <a:r>
              <a:rPr lang="en-US" sz="2000" dirty="0" err="1"/>
              <a:t>DecaWave</a:t>
            </a:r>
            <a:r>
              <a:rPr lang="en-US" sz="20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5/11/2017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34073</TotalTime>
  <Words>565</Words>
  <Application>Microsoft Office PowerPoint</Application>
  <PresentationFormat>On-screen Show (4:3)</PresentationFormat>
  <Paragraphs>145</Paragraphs>
  <Slides>10</Slides>
  <Notes>6</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10</vt:i4>
      </vt:variant>
    </vt:vector>
  </HeadingPairs>
  <TitlesOfParts>
    <vt:vector size="23" baseType="lpstr">
      <vt:lpstr>굴림</vt:lpstr>
      <vt:lpstr>Lao UI</vt:lpstr>
      <vt:lpstr>맑은 고딕</vt:lpstr>
      <vt:lpstr>Narkisim</vt:lpstr>
      <vt:lpstr>Arial</vt:lpstr>
      <vt:lpstr>Bookman Old Style</vt:lpstr>
      <vt:lpstr>Calibri</vt:lpstr>
      <vt:lpstr>Lucida Bright</vt:lpstr>
      <vt:lpstr>Symbol</vt:lpstr>
      <vt:lpstr>Times New Roman</vt:lpstr>
      <vt:lpstr>Wingdings</vt:lpstr>
      <vt:lpstr>Blank Presentation</vt:lpstr>
      <vt:lpstr>Custom Design</vt:lpstr>
      <vt:lpstr>PowerPoint Presentation</vt:lpstr>
      <vt:lpstr>TG8 PAC Closing Report</vt:lpstr>
      <vt:lpstr>Meeting Objectives</vt:lpstr>
      <vt:lpstr>Achievements</vt:lpstr>
      <vt:lpstr>TG8 BRC Motion</vt:lpstr>
      <vt:lpstr>WG BRC Motion</vt:lpstr>
      <vt:lpstr>Plan for before July Plenary</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1304</cp:revision>
  <cp:lastPrinted>1998-02-10T13:28:06Z</cp:lastPrinted>
  <dcterms:created xsi:type="dcterms:W3CDTF">1999-11-08T18:59:45Z</dcterms:created>
  <dcterms:modified xsi:type="dcterms:W3CDTF">2017-05-11T08:13:05Z</dcterms:modified>
</cp:coreProperties>
</file>