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60" r:id="rId3"/>
    <p:sldId id="282" r:id="rId4"/>
    <p:sldId id="283" r:id="rId5"/>
    <p:sldId id="284" r:id="rId6"/>
    <p:sldId id="28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13" autoAdjust="0"/>
    <p:restoredTop sz="96970" autoAdjust="0"/>
  </p:normalViewPr>
  <p:slideViewPr>
    <p:cSldViewPr>
      <p:cViewPr>
        <p:scale>
          <a:sx n="70" d="100"/>
          <a:sy n="70" d="100"/>
        </p:scale>
        <p:origin x="-100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solidFill>
                  <a:prstClr val="black"/>
                </a:solidFill>
              </a:rPr>
              <a:t>doc.: IEEE 802.15-&lt;doc#&gt;</a:t>
            </a:r>
            <a:endParaRPr lang="en-US" sz="1400" dirty="0">
              <a:solidFill>
                <a:prstClr val="black"/>
              </a:solidFill>
            </a:endParaRPr>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solidFill>
                  <a:prstClr val="black"/>
                </a:solidFill>
              </a:rPr>
              <a:t>&lt;month year&gt;</a:t>
            </a:r>
            <a:endParaRPr lang="en-US" sz="1400" dirty="0">
              <a:solidFill>
                <a:prstClr val="black"/>
              </a:solidFill>
            </a:endParaRPr>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prstClr val="black"/>
                </a:solidFill>
              </a:rPr>
              <a:t>Page </a:t>
            </a:r>
            <a:fld id="{A84032E8-A999-9648-AEF3-703B2A99019A}" type="slidenum">
              <a:rPr lang="en-US">
                <a:solidFill>
                  <a:prstClr val="black"/>
                </a:solidFill>
              </a:rPr>
              <a:pPr/>
              <a:t>4</a:t>
            </a:fld>
            <a:endParaRPr lang="en-US" dirty="0">
              <a:solidFill>
                <a:prstClr val="black"/>
              </a:solidFill>
            </a:endParaRPr>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solidFill>
                  <a:prstClr val="black"/>
                </a:solidFill>
              </a:rPr>
              <a:pPr/>
              <a:t>May 17</a:t>
            </a:fld>
            <a:endParaRPr lang="en-US" sz="1400" b="1" dirty="0">
              <a:solidFill>
                <a:prstClr val="black"/>
              </a:solidFill>
            </a:endParaRPr>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solidFill>
                  <a:prstClr val="black"/>
                </a:solidFill>
              </a:rPr>
              <a:t>Page </a:t>
            </a:r>
            <a:fld id="{261516EE-A388-784B-BBAA-6D838802DAB7}" type="slidenum">
              <a:rPr lang="en-US">
                <a:solidFill>
                  <a:prstClr val="black"/>
                </a:solidFill>
              </a:rPr>
              <a:pPr algn="r"/>
              <a:t>4</a:t>
            </a:fld>
            <a:endParaRPr lang="en-US" dirty="0">
              <a:solidFill>
                <a:prstClr val="black"/>
              </a:solidFill>
            </a:endParaRPr>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&lt;May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&lt;May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&lt;May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&lt;May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&lt;May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5043985" y="392527"/>
            <a:ext cx="3429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marL="60325" lvl="4" indent="0" algn="ctr"/>
            <a:r>
              <a:rPr lang="en-US" sz="1400" b="1" dirty="0"/>
              <a:t>doc.: </a:t>
            </a:r>
            <a:r>
              <a:rPr lang="en-US" sz="1400" b="1" dirty="0" smtClean="0"/>
              <a:t>IEEE</a:t>
            </a:r>
            <a:r>
              <a:rPr lang="en-US" sz="1400" b="1" baseline="0" dirty="0" smtClean="0"/>
              <a:t> </a:t>
            </a:r>
            <a:r>
              <a:rPr lang="en-US" sz="1400" b="1" dirty="0" smtClean="0"/>
              <a:t>802.15</a:t>
            </a:r>
            <a:r>
              <a:rPr lang="en-US" sz="1400" b="1" baseline="0" dirty="0" smtClean="0"/>
              <a:t>  &lt;</a:t>
            </a:r>
            <a:r>
              <a:rPr lang="en-US" sz="1400" b="1" dirty="0" smtClean="0"/>
              <a:t>15-17-0308-00-0012&gt;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&lt;May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a:t>
            </a:r>
            <a:r>
              <a:rPr lang="en-US" sz="1600" dirty="0" smtClean="0">
                <a:solidFill>
                  <a:srgbClr val="FF0000"/>
                </a:solidFill>
              </a:rPr>
              <a:t>Data Plane Thoughts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10 May </a:t>
            </a:r>
            <a:r>
              <a:rPr lang="en-US" sz="1600" dirty="0" smtClean="0">
                <a:solidFill>
                  <a:srgbClr val="FF0000"/>
                </a:solidFill>
              </a:rPr>
              <a:t>2017</a:t>
            </a:r>
            <a:r>
              <a:rPr lang="en-US" sz="1600" dirty="0" smtClean="0">
                <a:solidFill>
                  <a:schemeClr val="tx2"/>
                </a:solidFill>
              </a:rPr>
              <a:t>]</a:t>
            </a:r>
            <a:r>
              <a:rPr lang="en-US" sz="1600" dirty="0">
                <a:solidFill>
                  <a:schemeClr val="tx2"/>
                </a:solidFill>
              </a:rPr>
              <a:t>	</a:t>
            </a:r>
          </a:p>
          <a:p>
            <a:pPr lvl="0">
              <a:defRPr/>
            </a:pPr>
            <a:r>
              <a:rPr lang="en-US" sz="1600" b="1" dirty="0">
                <a:solidFill>
                  <a:srgbClr val="000000"/>
                </a:solidFill>
                <a:latin typeface="Times New Roman" pitchFamily="18" charset="0"/>
                <a:ea typeface="ＭＳ Ｐゴシック" pitchFamily="-65" charset="-128"/>
              </a:rPr>
              <a:t>Source:</a:t>
            </a:r>
            <a:r>
              <a:rPr lang="en-US" sz="1600" dirty="0">
                <a:solidFill>
                  <a:srgbClr val="000000"/>
                </a:solidFill>
                <a:latin typeface="Times New Roman" pitchFamily="18" charset="0"/>
                <a:ea typeface="ＭＳ Ｐゴシック" pitchFamily="-65" charset="-128"/>
              </a:rPr>
              <a:t> [</a:t>
            </a:r>
            <a:r>
              <a:rPr lang="en-US" sz="1600" dirty="0">
                <a:solidFill>
                  <a:srgbClr val="FF0000"/>
                </a:solidFill>
                <a:latin typeface="Times New Roman" pitchFamily="18" charset="0"/>
                <a:ea typeface="ＭＳ Ｐゴシック" pitchFamily="-65" charset="-128"/>
              </a:rPr>
              <a:t>Charles Perkins</a:t>
            </a:r>
            <a:r>
              <a:rPr lang="en-US" sz="1600" dirty="0">
                <a:solidFill>
                  <a:srgbClr val="000000"/>
                </a:solidFill>
                <a:latin typeface="Times New Roman" pitchFamily="18" charset="0"/>
                <a:ea typeface="ＭＳ Ｐゴシック" pitchFamily="-65" charset="-128"/>
              </a:rPr>
              <a:t>] Company [</a:t>
            </a:r>
            <a:r>
              <a:rPr lang="en-US" sz="1600" dirty="0">
                <a:solidFill>
                  <a:srgbClr val="FF0000"/>
                </a:solidFill>
                <a:latin typeface="Times New Roman" pitchFamily="18" charset="0"/>
                <a:ea typeface="ＭＳ Ｐゴシック" pitchFamily="-65" charset="-128"/>
              </a:rPr>
              <a:t>Futurewei</a:t>
            </a:r>
            <a:r>
              <a:rPr lang="en-US" sz="1600" dirty="0">
                <a:solidFill>
                  <a:srgbClr val="000000"/>
                </a:solidFill>
                <a:latin typeface="Times New Roman" pitchFamily="18" charset="0"/>
                <a:ea typeface="ＭＳ Ｐゴシック" pitchFamily="-65" charset="-128"/>
              </a:rPr>
              <a:t>]</a:t>
            </a:r>
          </a:p>
          <a:p>
            <a:pPr lvl="0">
              <a:defRPr/>
            </a:pPr>
            <a:r>
              <a:rPr lang="en-US" sz="1600" dirty="0">
                <a:solidFill>
                  <a:srgbClr val="000000"/>
                </a:solidFill>
                <a:latin typeface="Times New Roman" pitchFamily="18" charset="0"/>
                <a:ea typeface="ＭＳ Ｐゴシック" pitchFamily="-65" charset="-128"/>
              </a:rPr>
              <a:t>Address [</a:t>
            </a:r>
            <a:r>
              <a:rPr lang="en-US" sz="1600" dirty="0">
                <a:solidFill>
                  <a:srgbClr val="FF0000"/>
                </a:solidFill>
                <a:latin typeface="Times New Roman" pitchFamily="18" charset="0"/>
                <a:ea typeface="ＭＳ Ｐゴシック" pitchFamily="-65" charset="-128"/>
              </a:rPr>
              <a:t>Santa Clara, CA, USA</a:t>
            </a:r>
            <a:r>
              <a:rPr lang="en-US" sz="1600" dirty="0">
                <a:solidFill>
                  <a:srgbClr val="000000"/>
                </a:solidFill>
                <a:latin typeface="Times New Roman" pitchFamily="18" charset="0"/>
                <a:ea typeface="ＭＳ Ｐゴシック" pitchFamily="-65" charset="-128"/>
              </a:rPr>
              <a:t>]</a:t>
            </a:r>
          </a:p>
          <a:p>
            <a:pPr lvl="0">
              <a:defRPr/>
            </a:pPr>
            <a:r>
              <a:rPr lang="en-US" sz="1600" dirty="0">
                <a:solidFill>
                  <a:srgbClr val="000000"/>
                </a:solidFill>
                <a:latin typeface="Times New Roman" pitchFamily="18" charset="0"/>
                <a:ea typeface="ＭＳ Ｐゴシック" pitchFamily="-65" charset="-128"/>
              </a:rPr>
              <a:t>Voice:[</a:t>
            </a:r>
            <a:r>
              <a:rPr lang="en-US" sz="1600" dirty="0">
                <a:solidFill>
                  <a:srgbClr val="FF0000"/>
                </a:solidFill>
                <a:latin typeface="Times New Roman" pitchFamily="18" charset="0"/>
                <a:ea typeface="ＭＳ Ｐゴシック" pitchFamily="-65" charset="-128"/>
              </a:rPr>
              <a:t>+1.408-330-4586</a:t>
            </a:r>
            <a:r>
              <a:rPr lang="en-US" sz="1600" dirty="0">
                <a:solidFill>
                  <a:srgbClr val="000000"/>
                </a:solidFill>
                <a:latin typeface="Times New Roman" pitchFamily="18" charset="0"/>
                <a:ea typeface="ＭＳ Ｐゴシック" pitchFamily="-65" charset="-128"/>
              </a:rPr>
              <a:t>], E-Mail:[</a:t>
            </a:r>
            <a:r>
              <a:rPr lang="en-US" sz="1600" dirty="0">
                <a:solidFill>
                  <a:srgbClr val="FF0000"/>
                </a:solidFill>
                <a:latin typeface="Times New Roman" pitchFamily="18" charset="0"/>
                <a:ea typeface="ＭＳ Ｐゴシック" pitchFamily="-65" charset="-128"/>
              </a:rPr>
              <a:t>charlie.perkins@huawei.com</a:t>
            </a:r>
            <a:r>
              <a:rPr lang="en-US" sz="1600" dirty="0">
                <a:solidFill>
                  <a:srgbClr val="000000"/>
                </a:solidFill>
                <a:latin typeface="Times New Roman" pitchFamily="18" charset="0"/>
                <a:ea typeface="ＭＳ Ｐゴシック" pitchFamily="-65" charset="-128"/>
              </a:rPr>
              <a:t>]</a:t>
            </a:r>
          </a:p>
          <a:p>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a:t>
            </a:r>
            <a:r>
              <a:rPr lang="en-US" sz="1600" dirty="0" smtClean="0">
                <a:solidFill>
                  <a:srgbClr val="FF0000"/>
                </a:solidFill>
              </a:rPr>
              <a:t>on IEEE 802.15.12 for </a:t>
            </a:r>
            <a:r>
              <a:rPr lang="en-US" sz="1600" dirty="0" smtClean="0">
                <a:solidFill>
                  <a:srgbClr val="FF0000"/>
                </a:solidFill>
              </a:rPr>
              <a:t>data plane design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Design Considerations for Data Plane transmission and forwarding in IEEE </a:t>
            </a:r>
            <a:r>
              <a:rPr lang="en-US" sz="1600" dirty="0" smtClean="0">
                <a:solidFill>
                  <a:srgbClr val="FF0000"/>
                </a:solidFill>
              </a:rPr>
              <a:t>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993775"/>
          </a:xfrm>
        </p:spPr>
        <p:txBody>
          <a:bodyPr/>
          <a:lstStyle/>
          <a:p>
            <a:r>
              <a:rPr lang="en-US" b="1" dirty="0" smtClean="0"/>
              <a:t>802.15.12</a:t>
            </a:r>
            <a:endParaRPr lang="en-US" b="1" dirty="0"/>
          </a:p>
        </p:txBody>
      </p:sp>
      <p:sp>
        <p:nvSpPr>
          <p:cNvPr id="3" name="Subtitle 2"/>
          <p:cNvSpPr>
            <a:spLocks noGrp="1"/>
          </p:cNvSpPr>
          <p:nvPr>
            <p:ph type="subTitle" idx="1"/>
          </p:nvPr>
        </p:nvSpPr>
        <p:spPr>
          <a:xfrm>
            <a:off x="1371600" y="2438400"/>
            <a:ext cx="6400800" cy="2743200"/>
          </a:xfrm>
        </p:spPr>
        <p:txBody>
          <a:bodyPr/>
          <a:lstStyle/>
          <a:p>
            <a:r>
              <a:rPr lang="en-US" dirty="0" smtClean="0"/>
              <a:t>Discussion for Session Focus #1:</a:t>
            </a:r>
          </a:p>
          <a:p>
            <a:endParaRPr lang="en-US" sz="2000" dirty="0" smtClean="0"/>
          </a:p>
          <a:p>
            <a:pPr marL="457200" indent="-457200" algn="l">
              <a:buFont typeface="+mj-lt"/>
              <a:buAutoNum type="arabicPeriod"/>
            </a:pPr>
            <a:r>
              <a:rPr lang="en-US" sz="2000" dirty="0" smtClean="0"/>
              <a:t>Define </a:t>
            </a:r>
            <a:r>
              <a:rPr lang="en-US" sz="2000" dirty="0"/>
              <a:t>all steps required for a higher layer entity to pass a message to the 802.15.12 SAP, have that message transmitted and received and then submitted to the higher layer entity</a:t>
            </a:r>
          </a:p>
          <a:p>
            <a:endParaRPr lang="en-US" dirty="0"/>
          </a:p>
        </p:txBody>
      </p:sp>
      <p:sp>
        <p:nvSpPr>
          <p:cNvPr id="4" name="Date Placeholder 3"/>
          <p:cNvSpPr>
            <a:spLocks noGrp="1"/>
          </p:cNvSpPr>
          <p:nvPr>
            <p:ph type="dt" sz="half" idx="10"/>
          </p:nvPr>
        </p:nvSpPr>
        <p:spPr/>
        <p:txBody>
          <a:bodyPr/>
          <a:lstStyle/>
          <a:p>
            <a:r>
              <a:rPr lang="en-US" smtClean="0"/>
              <a:t>&lt;May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153400" cy="609600"/>
          </a:xfrm>
        </p:spPr>
        <p:txBody>
          <a:bodyPr/>
          <a:lstStyle/>
          <a:p>
            <a:r>
              <a:rPr lang="en-US" dirty="0" smtClean="0"/>
              <a:t>6lo packet transmission over 802.15.12 (1)</a:t>
            </a:r>
            <a:endParaRPr lang="en-US" dirty="0"/>
          </a:p>
        </p:txBody>
      </p:sp>
      <p:sp>
        <p:nvSpPr>
          <p:cNvPr id="3" name="Content Placeholder 2"/>
          <p:cNvSpPr>
            <a:spLocks noGrp="1"/>
          </p:cNvSpPr>
          <p:nvPr>
            <p:ph idx="1"/>
          </p:nvPr>
        </p:nvSpPr>
        <p:spPr>
          <a:xfrm>
            <a:off x="685800" y="1371600"/>
            <a:ext cx="7772400" cy="4953000"/>
          </a:xfrm>
        </p:spPr>
        <p:txBody>
          <a:bodyPr/>
          <a:lstStyle/>
          <a:p>
            <a:r>
              <a:rPr lang="en-US" sz="2800" dirty="0" smtClean="0"/>
              <a:t>802.15.12 device driver presents packet to 802.15.12 with EPD=0xA0ED, including the source and destination layer-2 addresses</a:t>
            </a:r>
          </a:p>
          <a:p>
            <a:r>
              <a:rPr lang="en-US" sz="2800" dirty="0" smtClean="0"/>
              <a:t>We </a:t>
            </a:r>
            <a:r>
              <a:rPr lang="en-US" sz="2800" dirty="0"/>
              <a:t>determine the MAC and PHY layer </a:t>
            </a:r>
            <a:r>
              <a:rPr lang="en-US" sz="2800" dirty="0" smtClean="0"/>
              <a:t>using source and destination layer-2 addresses.</a:t>
            </a:r>
          </a:p>
          <a:p>
            <a:r>
              <a:rPr lang="en-US" sz="2800" dirty="0" smtClean="0"/>
              <a:t>We check configuration for MAC &amp; PHY:</a:t>
            </a:r>
          </a:p>
          <a:p>
            <a:pPr lvl="1"/>
            <a:r>
              <a:rPr lang="en-US" sz="2400" dirty="0" smtClean="0"/>
              <a:t>Layer-2 Routing (L2R): add L2R Routing </a:t>
            </a:r>
            <a:r>
              <a:rPr lang="en-US" sz="2400" dirty="0" smtClean="0"/>
              <a:t>IE</a:t>
            </a:r>
          </a:p>
          <a:p>
            <a:pPr lvl="2"/>
            <a:r>
              <a:rPr lang="en-US" sz="2000" dirty="0" smtClean="0"/>
              <a:t>Also, data concatenation!</a:t>
            </a:r>
            <a:endParaRPr lang="en-US" sz="2000" dirty="0" smtClean="0"/>
          </a:p>
          <a:p>
            <a:pPr lvl="1"/>
            <a:r>
              <a:rPr lang="en-US" sz="2400" dirty="0" smtClean="0"/>
              <a:t>6top: check cell transmission schedule parameters</a:t>
            </a:r>
          </a:p>
          <a:p>
            <a:pPr lvl="1"/>
            <a:r>
              <a:rPr lang="en-US" sz="2400" dirty="0" smtClean="0"/>
              <a:t>KMP: add security index, data, …</a:t>
            </a:r>
          </a:p>
          <a:p>
            <a:pPr lvl="1"/>
            <a:r>
              <a:rPr lang="en-US" sz="2400" dirty="0" smtClean="0"/>
              <a:t>…</a:t>
            </a:r>
            <a:endParaRPr lang="en-US" sz="2400" dirty="0"/>
          </a:p>
        </p:txBody>
      </p:sp>
      <p:sp>
        <p:nvSpPr>
          <p:cNvPr id="4" name="Date Placeholder 3"/>
          <p:cNvSpPr>
            <a:spLocks noGrp="1"/>
          </p:cNvSpPr>
          <p:nvPr>
            <p:ph type="dt" sz="half" idx="10"/>
          </p:nvPr>
        </p:nvSpPr>
        <p:spPr>
          <a:xfrm>
            <a:off x="685800" y="378281"/>
            <a:ext cx="1600200" cy="215444"/>
          </a:xfrm>
        </p:spPr>
        <p:txBody>
          <a:bodyPr/>
          <a:lstStyle/>
          <a:p>
            <a:r>
              <a:rPr lang="en-US" smtClean="0">
                <a:solidFill>
                  <a:srgbClr val="000000"/>
                </a:solidFill>
              </a:rPr>
              <a:t>&lt;May 2017&gt;</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&lt;Pat Kinney&gt;, &lt;Kinney Consulting&gt;</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smtClean="0">
                <a:solidFill>
                  <a:srgbClr val="000000"/>
                </a:solidFill>
              </a:rPr>
              <a:t>Slide </a:t>
            </a:r>
            <a:fld id="{70337B2E-2ECE-C749-8163-8E953C7317DE}" type="slidenum">
              <a:rPr lang="en-US" smtClean="0">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180629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solidFill>
                  <a:srgbClr val="000000"/>
                </a:solidFill>
              </a:rPr>
              <a:t>Slide </a:t>
            </a:r>
            <a:fld id="{BA0DF4B4-68B2-BD4D-8ACD-8F59E98544B3}" type="slidenum">
              <a:rPr lang="en-US">
                <a:solidFill>
                  <a:srgbClr val="000000"/>
                </a:solidFill>
              </a:rPr>
              <a:pPr algn="ctr"/>
              <a:t>4</a:t>
            </a:fld>
            <a:endParaRPr lang="en-US" dirty="0">
              <a:solidFill>
                <a:srgbClr val="000000"/>
              </a:solidFill>
            </a:endParaRPr>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 name="Date Placeholder 1"/>
          <p:cNvSpPr>
            <a:spLocks noGrp="1"/>
          </p:cNvSpPr>
          <p:nvPr>
            <p:ph type="dt" sz="half" idx="10"/>
          </p:nvPr>
        </p:nvSpPr>
        <p:spPr/>
        <p:txBody>
          <a:bodyPr/>
          <a:lstStyle/>
          <a:p>
            <a:r>
              <a:rPr lang="en-US" smtClean="0">
                <a:solidFill>
                  <a:srgbClr val="000000"/>
                </a:solidFill>
              </a:rPr>
              <a:t>&lt;May 2017&gt;</a:t>
            </a:r>
            <a:endParaRPr lang="en-US">
              <a:solidFill>
                <a:srgbClr val="000000"/>
              </a:solidFill>
            </a:endParaRPr>
          </a:p>
        </p:txBody>
      </p:sp>
      <p:sp>
        <p:nvSpPr>
          <p:cNvPr id="3" name="Footer Placeholder 2"/>
          <p:cNvSpPr>
            <a:spLocks noGrp="1"/>
          </p:cNvSpPr>
          <p:nvPr>
            <p:ph type="ftr" sz="quarter" idx="11"/>
          </p:nvPr>
        </p:nvSpPr>
        <p:spPr/>
        <p:txBody>
          <a:bodyPr/>
          <a:lstStyle/>
          <a:p>
            <a:r>
              <a:rPr lang="en-US" smtClean="0">
                <a:solidFill>
                  <a:srgbClr val="000000"/>
                </a:solidFill>
              </a:rPr>
              <a:t>&lt;Pat Kinney&gt;, &lt;Kinney Consulting&gt;</a:t>
            </a:r>
            <a:endParaRPr lang="en-US">
              <a:solidFill>
                <a:srgbClr val="000000"/>
              </a:solidFill>
            </a:endParaRPr>
          </a:p>
        </p:txBody>
      </p:sp>
      <p:sp>
        <p:nvSpPr>
          <p:cNvPr id="4" name="Slide Number Placeholder 3"/>
          <p:cNvSpPr>
            <a:spLocks noGrp="1"/>
          </p:cNvSpPr>
          <p:nvPr>
            <p:ph type="sldNum" sz="quarter" idx="12"/>
          </p:nvPr>
        </p:nvSpPr>
        <p:spPr/>
        <p:txBody>
          <a:bodyPr/>
          <a:lstStyle/>
          <a:p>
            <a:r>
              <a:rPr lang="en-US" smtClean="0">
                <a:solidFill>
                  <a:srgbClr val="000000"/>
                </a:solidFill>
              </a:rPr>
              <a:t>Slide </a:t>
            </a:r>
            <a:fld id="{60949EC9-91CC-F44E-AFBC-D9AA52244D19}" type="slidenum">
              <a:rPr lang="en-US" smtClean="0">
                <a:solidFill>
                  <a:srgbClr val="000000"/>
                </a:solidFill>
              </a:rPr>
              <a:pPr/>
              <a:t>4</a:t>
            </a:fld>
            <a:endParaRPr lang="en-US">
              <a:solidFill>
                <a:srgbClr val="000000"/>
              </a:solidFill>
            </a:endParaRPr>
          </a:p>
        </p:txBody>
      </p:sp>
      <p:grpSp>
        <p:nvGrpSpPr>
          <p:cNvPr id="5" name="Group 5"/>
          <p:cNvGrpSpPr>
            <a:grpSpLocks noChangeAspect="1"/>
          </p:cNvGrpSpPr>
          <p:nvPr/>
        </p:nvGrpSpPr>
        <p:grpSpPr bwMode="auto">
          <a:xfrm>
            <a:off x="611188" y="1066800"/>
            <a:ext cx="8077200" cy="5410200"/>
            <a:chOff x="385" y="672"/>
            <a:chExt cx="5088" cy="3408"/>
          </a:xfrm>
        </p:grpSpPr>
        <p:sp>
          <p:nvSpPr>
            <p:cNvPr id="7" name="AutoShape 4"/>
            <p:cNvSpPr>
              <a:spLocks noChangeAspect="1" noChangeArrowheads="1" noTextEdit="1"/>
            </p:cNvSpPr>
            <p:nvPr/>
          </p:nvSpPr>
          <p:spPr bwMode="auto">
            <a:xfrm>
              <a:off x="385" y="672"/>
              <a:ext cx="5088" cy="3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grpSp>
          <p:nvGrpSpPr>
            <p:cNvPr id="8" name="Group 206"/>
            <p:cNvGrpSpPr>
              <a:grpSpLocks/>
            </p:cNvGrpSpPr>
            <p:nvPr/>
          </p:nvGrpSpPr>
          <p:grpSpPr bwMode="auto">
            <a:xfrm>
              <a:off x="426" y="682"/>
              <a:ext cx="5024" cy="3391"/>
              <a:chOff x="426" y="682"/>
              <a:chExt cx="5024" cy="3391"/>
            </a:xfrm>
          </p:grpSpPr>
          <p:sp>
            <p:nvSpPr>
              <p:cNvPr id="21831" name="Rectangle 6"/>
              <p:cNvSpPr>
                <a:spLocks noChangeArrowheads="1"/>
              </p:cNvSpPr>
              <p:nvPr/>
            </p:nvSpPr>
            <p:spPr bwMode="auto">
              <a:xfrm>
                <a:off x="810" y="1069"/>
                <a:ext cx="4289" cy="449"/>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 y="1074"/>
                <a:ext cx="4286"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32" name="Rectangle 8"/>
              <p:cNvSpPr>
                <a:spLocks noChangeArrowheads="1"/>
              </p:cNvSpPr>
              <p:nvPr/>
            </p:nvSpPr>
            <p:spPr bwMode="auto">
              <a:xfrm>
                <a:off x="810" y="1069"/>
                <a:ext cx="4289" cy="449"/>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33" name="Rectangle 9"/>
              <p:cNvSpPr>
                <a:spLocks noChangeArrowheads="1"/>
              </p:cNvSpPr>
              <p:nvPr/>
            </p:nvSpPr>
            <p:spPr bwMode="auto">
              <a:xfrm>
                <a:off x="815" y="1074"/>
                <a:ext cx="4286" cy="44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34" name="Rectangle 10"/>
              <p:cNvSpPr>
                <a:spLocks noChangeArrowheads="1"/>
              </p:cNvSpPr>
              <p:nvPr/>
            </p:nvSpPr>
            <p:spPr bwMode="auto">
              <a:xfrm>
                <a:off x="1983" y="1250"/>
                <a:ext cx="132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dirty="0" smtClean="0">
                    <a:solidFill>
                      <a:srgbClr val="000000"/>
                    </a:solidFill>
                  </a:rPr>
                  <a:t>Protocol Discrimination Entity </a:t>
                </a:r>
                <a:endParaRPr lang="en-US" altLang="en-US" sz="1800" dirty="0" smtClean="0">
                  <a:solidFill>
                    <a:srgbClr val="000000"/>
                  </a:solidFill>
                </a:endParaRPr>
              </a:p>
            </p:txBody>
          </p:sp>
          <p:sp>
            <p:nvSpPr>
              <p:cNvPr id="21835" name="Rectangle 11"/>
              <p:cNvSpPr>
                <a:spLocks noChangeArrowheads="1"/>
              </p:cNvSpPr>
              <p:nvPr/>
            </p:nvSpPr>
            <p:spPr bwMode="auto">
              <a:xfrm>
                <a:off x="3201" y="1250"/>
                <a:ext cx="7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36" name="Rectangle 12"/>
              <p:cNvSpPr>
                <a:spLocks noChangeArrowheads="1"/>
              </p:cNvSpPr>
              <p:nvPr/>
            </p:nvSpPr>
            <p:spPr bwMode="auto">
              <a:xfrm>
                <a:off x="3232" y="1250"/>
                <a:ext cx="22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PDE</a:t>
                </a:r>
                <a:endParaRPr lang="en-US" altLang="en-US" sz="1800" smtClean="0">
                  <a:solidFill>
                    <a:srgbClr val="000000"/>
                  </a:solidFill>
                </a:endParaRPr>
              </a:p>
            </p:txBody>
          </p:sp>
          <p:sp>
            <p:nvSpPr>
              <p:cNvPr id="21837" name="Rectangle 13"/>
              <p:cNvSpPr>
                <a:spLocks noChangeArrowheads="1"/>
              </p:cNvSpPr>
              <p:nvPr/>
            </p:nvSpPr>
            <p:spPr bwMode="auto">
              <a:xfrm>
                <a:off x="3400" y="1250"/>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 </a:t>
                </a:r>
                <a:endParaRPr lang="en-US" altLang="en-US" sz="1800" smtClean="0">
                  <a:solidFill>
                    <a:srgbClr val="000000"/>
                  </a:solidFill>
                </a:endParaRPr>
              </a:p>
            </p:txBody>
          </p:sp>
          <p:sp>
            <p:nvSpPr>
              <p:cNvPr id="21838" name="Rectangle 14"/>
              <p:cNvSpPr>
                <a:spLocks noChangeArrowheads="1"/>
              </p:cNvSpPr>
              <p:nvPr/>
            </p:nvSpPr>
            <p:spPr bwMode="auto">
              <a:xfrm>
                <a:off x="3450" y="1250"/>
                <a:ext cx="7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39" name="Rectangle 15"/>
              <p:cNvSpPr>
                <a:spLocks noChangeArrowheads="1"/>
              </p:cNvSpPr>
              <p:nvPr/>
            </p:nvSpPr>
            <p:spPr bwMode="auto">
              <a:xfrm>
                <a:off x="3482" y="1250"/>
                <a:ext cx="487"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i="1" smtClean="0">
                    <a:solidFill>
                      <a:srgbClr val="000000"/>
                    </a:solidFill>
                  </a:rPr>
                  <a:t>Mandatory</a:t>
                </a:r>
                <a:endParaRPr lang="en-US" altLang="en-US" sz="1800" smtClean="0">
                  <a:solidFill>
                    <a:srgbClr val="000000"/>
                  </a:solidFill>
                </a:endParaRPr>
              </a:p>
            </p:txBody>
          </p:sp>
          <p:sp>
            <p:nvSpPr>
              <p:cNvPr id="21840" name="Rectangle 16"/>
              <p:cNvSpPr>
                <a:spLocks noChangeArrowheads="1"/>
              </p:cNvSpPr>
              <p:nvPr/>
            </p:nvSpPr>
            <p:spPr bwMode="auto">
              <a:xfrm>
                <a:off x="3900" y="1250"/>
                <a:ext cx="7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41" name="Rectangle 17"/>
              <p:cNvSpPr>
                <a:spLocks noChangeArrowheads="1"/>
              </p:cNvSpPr>
              <p:nvPr/>
            </p:nvSpPr>
            <p:spPr bwMode="auto">
              <a:xfrm>
                <a:off x="810" y="3286"/>
                <a:ext cx="4289" cy="78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pic>
            <p:nvPicPr>
              <p:cNvPr id="206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 y="3286"/>
                <a:ext cx="4286" cy="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42" name="Rectangle 19"/>
              <p:cNvSpPr>
                <a:spLocks noChangeArrowheads="1"/>
              </p:cNvSpPr>
              <p:nvPr/>
            </p:nvSpPr>
            <p:spPr bwMode="auto">
              <a:xfrm>
                <a:off x="810" y="3286"/>
                <a:ext cx="4289" cy="78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43" name="Rectangle 20"/>
              <p:cNvSpPr>
                <a:spLocks noChangeArrowheads="1"/>
              </p:cNvSpPr>
              <p:nvPr/>
            </p:nvSpPr>
            <p:spPr bwMode="auto">
              <a:xfrm>
                <a:off x="815" y="3286"/>
                <a:ext cx="4286" cy="785"/>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44" name="Rectangle 21"/>
              <p:cNvSpPr>
                <a:spLocks noChangeArrowheads="1"/>
              </p:cNvSpPr>
              <p:nvPr/>
            </p:nvSpPr>
            <p:spPr bwMode="auto">
              <a:xfrm>
                <a:off x="810" y="2417"/>
                <a:ext cx="4289" cy="869"/>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pic>
            <p:nvPicPr>
              <p:cNvPr id="207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 y="2418"/>
                <a:ext cx="4286"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45" name="Rectangle 23"/>
              <p:cNvSpPr>
                <a:spLocks noChangeArrowheads="1"/>
              </p:cNvSpPr>
              <p:nvPr/>
            </p:nvSpPr>
            <p:spPr bwMode="auto">
              <a:xfrm>
                <a:off x="810" y="2417"/>
                <a:ext cx="4289" cy="869"/>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46" name="Rectangle 24"/>
              <p:cNvSpPr>
                <a:spLocks noChangeArrowheads="1"/>
              </p:cNvSpPr>
              <p:nvPr/>
            </p:nvSpPr>
            <p:spPr bwMode="auto">
              <a:xfrm>
                <a:off x="815" y="2418"/>
                <a:ext cx="4286" cy="8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47" name="Rectangle 25"/>
              <p:cNvSpPr>
                <a:spLocks noChangeArrowheads="1"/>
              </p:cNvSpPr>
              <p:nvPr/>
            </p:nvSpPr>
            <p:spPr bwMode="auto">
              <a:xfrm>
                <a:off x="810" y="2026"/>
                <a:ext cx="4289" cy="39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pic>
            <p:nvPicPr>
              <p:cNvPr id="2074"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5" y="2026"/>
                <a:ext cx="4286"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48" name="Rectangle 27"/>
              <p:cNvSpPr>
                <a:spLocks noChangeArrowheads="1"/>
              </p:cNvSpPr>
              <p:nvPr/>
            </p:nvSpPr>
            <p:spPr bwMode="auto">
              <a:xfrm>
                <a:off x="810" y="2026"/>
                <a:ext cx="4289" cy="39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49" name="Rectangle 28"/>
              <p:cNvSpPr>
                <a:spLocks noChangeArrowheads="1"/>
              </p:cNvSpPr>
              <p:nvPr/>
            </p:nvSpPr>
            <p:spPr bwMode="auto">
              <a:xfrm>
                <a:off x="815" y="2026"/>
                <a:ext cx="4286" cy="39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50" name="Rectangle 29"/>
              <p:cNvSpPr>
                <a:spLocks noChangeArrowheads="1"/>
              </p:cNvSpPr>
              <p:nvPr/>
            </p:nvSpPr>
            <p:spPr bwMode="auto">
              <a:xfrm>
                <a:off x="2058" y="2177"/>
                <a:ext cx="1161"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Multiplexed MAC Interface </a:t>
                </a:r>
                <a:endParaRPr lang="en-US" altLang="en-US" sz="1800" smtClean="0">
                  <a:solidFill>
                    <a:srgbClr val="000000"/>
                  </a:solidFill>
                </a:endParaRPr>
              </a:p>
            </p:txBody>
          </p:sp>
          <p:sp>
            <p:nvSpPr>
              <p:cNvPr id="21851" name="Rectangle 30"/>
              <p:cNvSpPr>
                <a:spLocks noChangeArrowheads="1"/>
              </p:cNvSpPr>
              <p:nvPr/>
            </p:nvSpPr>
            <p:spPr bwMode="auto">
              <a:xfrm>
                <a:off x="3120" y="2177"/>
                <a:ext cx="7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52" name="Rectangle 31"/>
              <p:cNvSpPr>
                <a:spLocks noChangeArrowheads="1"/>
              </p:cNvSpPr>
              <p:nvPr/>
            </p:nvSpPr>
            <p:spPr bwMode="auto">
              <a:xfrm>
                <a:off x="3144" y="2177"/>
                <a:ext cx="21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MMI</a:t>
                </a:r>
                <a:endParaRPr lang="en-US" altLang="en-US" sz="1800" smtClean="0">
                  <a:solidFill>
                    <a:srgbClr val="000000"/>
                  </a:solidFill>
                </a:endParaRPr>
              </a:p>
            </p:txBody>
          </p:sp>
          <p:sp>
            <p:nvSpPr>
              <p:cNvPr id="21853" name="Rectangle 32"/>
              <p:cNvSpPr>
                <a:spLocks noChangeArrowheads="1"/>
              </p:cNvSpPr>
              <p:nvPr/>
            </p:nvSpPr>
            <p:spPr bwMode="auto">
              <a:xfrm>
                <a:off x="3307" y="2177"/>
                <a:ext cx="11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  </a:t>
                </a:r>
                <a:endParaRPr lang="en-US" altLang="en-US" sz="1800" smtClean="0">
                  <a:solidFill>
                    <a:srgbClr val="000000"/>
                  </a:solidFill>
                </a:endParaRPr>
              </a:p>
            </p:txBody>
          </p:sp>
          <p:sp>
            <p:nvSpPr>
              <p:cNvPr id="21854" name="Rectangle 33"/>
              <p:cNvSpPr>
                <a:spLocks noChangeArrowheads="1"/>
              </p:cNvSpPr>
              <p:nvPr/>
            </p:nvSpPr>
            <p:spPr bwMode="auto">
              <a:xfrm>
                <a:off x="3382" y="2177"/>
                <a:ext cx="7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55" name="Rectangle 34"/>
              <p:cNvSpPr>
                <a:spLocks noChangeArrowheads="1"/>
              </p:cNvSpPr>
              <p:nvPr/>
            </p:nvSpPr>
            <p:spPr bwMode="auto">
              <a:xfrm>
                <a:off x="3413" y="2177"/>
                <a:ext cx="487"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i="1" smtClean="0">
                    <a:solidFill>
                      <a:srgbClr val="000000"/>
                    </a:solidFill>
                  </a:rPr>
                  <a:t>Mandatory</a:t>
                </a:r>
                <a:endParaRPr lang="en-US" altLang="en-US" sz="1800" smtClean="0">
                  <a:solidFill>
                    <a:srgbClr val="000000"/>
                  </a:solidFill>
                </a:endParaRPr>
              </a:p>
            </p:txBody>
          </p:sp>
          <p:sp>
            <p:nvSpPr>
              <p:cNvPr id="2048" name="Rectangle 35"/>
              <p:cNvSpPr>
                <a:spLocks noChangeArrowheads="1"/>
              </p:cNvSpPr>
              <p:nvPr/>
            </p:nvSpPr>
            <p:spPr bwMode="auto">
              <a:xfrm>
                <a:off x="3831" y="2177"/>
                <a:ext cx="7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049" name="Freeform 36"/>
              <p:cNvSpPr>
                <a:spLocks/>
              </p:cNvSpPr>
              <p:nvPr/>
            </p:nvSpPr>
            <p:spPr bwMode="auto">
              <a:xfrm>
                <a:off x="1295" y="3230"/>
                <a:ext cx="899" cy="112"/>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50" name="Freeform 37"/>
              <p:cNvSpPr>
                <a:spLocks/>
              </p:cNvSpPr>
              <p:nvPr/>
            </p:nvSpPr>
            <p:spPr bwMode="auto">
              <a:xfrm>
                <a:off x="1295" y="3230"/>
                <a:ext cx="899" cy="112"/>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51" name="Rectangle 38"/>
              <p:cNvSpPr>
                <a:spLocks noChangeArrowheads="1"/>
              </p:cNvSpPr>
              <p:nvPr/>
            </p:nvSpPr>
            <p:spPr bwMode="auto">
              <a:xfrm>
                <a:off x="1559" y="3233"/>
                <a:ext cx="181"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PD</a:t>
                </a:r>
                <a:endParaRPr lang="en-US" altLang="en-US" sz="1800" smtClean="0">
                  <a:solidFill>
                    <a:srgbClr val="000000"/>
                  </a:solidFill>
                </a:endParaRPr>
              </a:p>
            </p:txBody>
          </p:sp>
          <p:sp>
            <p:nvSpPr>
              <p:cNvPr id="2052" name="Rectangle 39"/>
              <p:cNvSpPr>
                <a:spLocks noChangeArrowheads="1"/>
              </p:cNvSpPr>
              <p:nvPr/>
            </p:nvSpPr>
            <p:spPr bwMode="auto">
              <a:xfrm>
                <a:off x="1696" y="3233"/>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053" name="Rectangle 40"/>
              <p:cNvSpPr>
                <a:spLocks noChangeArrowheads="1"/>
              </p:cNvSpPr>
              <p:nvPr/>
            </p:nvSpPr>
            <p:spPr bwMode="auto">
              <a:xfrm>
                <a:off x="1727" y="3233"/>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sp>
            <p:nvSpPr>
              <p:cNvPr id="2054" name="Freeform 41"/>
              <p:cNvSpPr>
                <a:spLocks/>
              </p:cNvSpPr>
              <p:nvPr/>
            </p:nvSpPr>
            <p:spPr bwMode="auto">
              <a:xfrm>
                <a:off x="3422" y="3230"/>
                <a:ext cx="899" cy="112"/>
              </a:xfrm>
              <a:custGeom>
                <a:avLst/>
                <a:gdLst>
                  <a:gd name="T0" fmla="*/ 2150 w 2304"/>
                  <a:gd name="T1" fmla="*/ 307 h 307"/>
                  <a:gd name="T2" fmla="*/ 2304 w 2304"/>
                  <a:gd name="T3" fmla="*/ 153 h 307"/>
                  <a:gd name="T4" fmla="*/ 2150 w 2304"/>
                  <a:gd name="T5" fmla="*/ 0 h 307"/>
                  <a:gd name="T6" fmla="*/ 2150 w 2304"/>
                  <a:gd name="T7" fmla="*/ 0 h 307"/>
                  <a:gd name="T8" fmla="*/ 153 w 2304"/>
                  <a:gd name="T9" fmla="*/ 0 h 307"/>
                  <a:gd name="T10" fmla="*/ 0 w 2304"/>
                  <a:gd name="T11" fmla="*/ 153 h 307"/>
                  <a:gd name="T12" fmla="*/ 153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3" y="0"/>
                    </a:lnTo>
                    <a:cubicBezTo>
                      <a:pt x="69" y="0"/>
                      <a:pt x="0" y="69"/>
                      <a:pt x="0" y="153"/>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56" name="Freeform 42"/>
              <p:cNvSpPr>
                <a:spLocks/>
              </p:cNvSpPr>
              <p:nvPr/>
            </p:nvSpPr>
            <p:spPr bwMode="auto">
              <a:xfrm>
                <a:off x="3422" y="3230"/>
                <a:ext cx="899" cy="112"/>
              </a:xfrm>
              <a:custGeom>
                <a:avLst/>
                <a:gdLst>
                  <a:gd name="T0" fmla="*/ 2150 w 2304"/>
                  <a:gd name="T1" fmla="*/ 307 h 307"/>
                  <a:gd name="T2" fmla="*/ 2304 w 2304"/>
                  <a:gd name="T3" fmla="*/ 153 h 307"/>
                  <a:gd name="T4" fmla="*/ 2150 w 2304"/>
                  <a:gd name="T5" fmla="*/ 0 h 307"/>
                  <a:gd name="T6" fmla="*/ 2150 w 2304"/>
                  <a:gd name="T7" fmla="*/ 0 h 307"/>
                  <a:gd name="T8" fmla="*/ 153 w 2304"/>
                  <a:gd name="T9" fmla="*/ 0 h 307"/>
                  <a:gd name="T10" fmla="*/ 0 w 2304"/>
                  <a:gd name="T11" fmla="*/ 153 h 307"/>
                  <a:gd name="T12" fmla="*/ 153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3" y="0"/>
                    </a:lnTo>
                    <a:cubicBezTo>
                      <a:pt x="69" y="0"/>
                      <a:pt x="0" y="69"/>
                      <a:pt x="0" y="153"/>
                    </a:cubicBezTo>
                    <a:cubicBezTo>
                      <a:pt x="0" y="238"/>
                      <a:pt x="69" y="307"/>
                      <a:pt x="153" y="307"/>
                    </a:cubicBezTo>
                    <a:lnTo>
                      <a:pt x="2150"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57" name="Rectangle 43"/>
              <p:cNvSpPr>
                <a:spLocks noChangeArrowheads="1"/>
              </p:cNvSpPr>
              <p:nvPr/>
            </p:nvSpPr>
            <p:spPr bwMode="auto">
              <a:xfrm>
                <a:off x="3619" y="3233"/>
                <a:ext cx="312"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PLME</a:t>
                </a:r>
                <a:endParaRPr lang="en-US" altLang="en-US" sz="1800" smtClean="0">
                  <a:solidFill>
                    <a:srgbClr val="000000"/>
                  </a:solidFill>
                </a:endParaRPr>
              </a:p>
            </p:txBody>
          </p:sp>
          <p:sp>
            <p:nvSpPr>
              <p:cNvPr id="2058" name="Rectangle 44"/>
              <p:cNvSpPr>
                <a:spLocks noChangeArrowheads="1"/>
              </p:cNvSpPr>
              <p:nvPr/>
            </p:nvSpPr>
            <p:spPr bwMode="auto">
              <a:xfrm>
                <a:off x="3894" y="3233"/>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059" name="Rectangle 45"/>
              <p:cNvSpPr>
                <a:spLocks noChangeArrowheads="1"/>
              </p:cNvSpPr>
              <p:nvPr/>
            </p:nvSpPr>
            <p:spPr bwMode="auto">
              <a:xfrm>
                <a:off x="3925" y="3233"/>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sp>
            <p:nvSpPr>
              <p:cNvPr id="2060" name="Rectangle 46"/>
              <p:cNvSpPr>
                <a:spLocks noChangeArrowheads="1"/>
              </p:cNvSpPr>
              <p:nvPr/>
            </p:nvSpPr>
            <p:spPr bwMode="auto">
              <a:xfrm>
                <a:off x="1205" y="1515"/>
                <a:ext cx="449"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61" name="Rectangle 47"/>
              <p:cNvSpPr>
                <a:spLocks noChangeArrowheads="1"/>
              </p:cNvSpPr>
              <p:nvPr/>
            </p:nvSpPr>
            <p:spPr bwMode="auto">
              <a:xfrm>
                <a:off x="1205" y="1515"/>
                <a:ext cx="449"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62" name="Rectangle 48"/>
              <p:cNvSpPr>
                <a:spLocks noChangeArrowheads="1"/>
              </p:cNvSpPr>
              <p:nvPr/>
            </p:nvSpPr>
            <p:spPr bwMode="auto">
              <a:xfrm>
                <a:off x="1321" y="1658"/>
                <a:ext cx="268"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Vendor </a:t>
                </a:r>
                <a:endParaRPr lang="en-US" altLang="en-US" sz="1800" smtClean="0">
                  <a:solidFill>
                    <a:srgbClr val="000000"/>
                  </a:solidFill>
                </a:endParaRPr>
              </a:p>
            </p:txBody>
          </p:sp>
          <p:sp>
            <p:nvSpPr>
              <p:cNvPr id="2063" name="Rectangle 49"/>
              <p:cNvSpPr>
                <a:spLocks noChangeArrowheads="1"/>
              </p:cNvSpPr>
              <p:nvPr/>
            </p:nvSpPr>
            <p:spPr bwMode="auto">
              <a:xfrm>
                <a:off x="1315" y="1728"/>
                <a:ext cx="268"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Specific</a:t>
                </a:r>
                <a:endParaRPr lang="en-US" altLang="en-US" sz="1800" smtClean="0">
                  <a:solidFill>
                    <a:srgbClr val="000000"/>
                  </a:solidFill>
                </a:endParaRPr>
              </a:p>
            </p:txBody>
          </p:sp>
          <p:sp>
            <p:nvSpPr>
              <p:cNvPr id="2064" name="Rectangle 50"/>
              <p:cNvSpPr>
                <a:spLocks noChangeArrowheads="1"/>
              </p:cNvSpPr>
              <p:nvPr/>
            </p:nvSpPr>
            <p:spPr bwMode="auto">
              <a:xfrm>
                <a:off x="1284" y="1804"/>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065" name="Rectangle 51"/>
              <p:cNvSpPr>
                <a:spLocks noChangeArrowheads="1"/>
              </p:cNvSpPr>
              <p:nvPr/>
            </p:nvSpPr>
            <p:spPr bwMode="auto">
              <a:xfrm>
                <a:off x="1303" y="1804"/>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067" name="Rectangle 52"/>
              <p:cNvSpPr>
                <a:spLocks noChangeArrowheads="1"/>
              </p:cNvSpPr>
              <p:nvPr/>
            </p:nvSpPr>
            <p:spPr bwMode="auto">
              <a:xfrm>
                <a:off x="1552" y="1804"/>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068" name="Freeform 53"/>
              <p:cNvSpPr>
                <a:spLocks/>
              </p:cNvSpPr>
              <p:nvPr/>
            </p:nvSpPr>
            <p:spPr bwMode="auto">
              <a:xfrm>
                <a:off x="531" y="1074"/>
                <a:ext cx="284" cy="1344"/>
              </a:xfrm>
              <a:custGeom>
                <a:avLst/>
                <a:gdLst>
                  <a:gd name="T0" fmla="*/ 729 w 729"/>
                  <a:gd name="T1" fmla="*/ 3687 h 3687"/>
                  <a:gd name="T2" fmla="*/ 384 w 729"/>
                  <a:gd name="T3" fmla="*/ 3687 h 3687"/>
                  <a:gd name="T4" fmla="*/ 192 w 729"/>
                  <a:gd name="T5" fmla="*/ 3495 h 3687"/>
                  <a:gd name="T6" fmla="*/ 192 w 729"/>
                  <a:gd name="T7" fmla="*/ 3495 h 3687"/>
                  <a:gd name="T8" fmla="*/ 192 w 729"/>
                  <a:gd name="T9" fmla="*/ 3495 h 3687"/>
                  <a:gd name="T10" fmla="*/ 192 w 729"/>
                  <a:gd name="T11" fmla="*/ 2035 h 3687"/>
                  <a:gd name="T12" fmla="*/ 0 w 729"/>
                  <a:gd name="T13" fmla="*/ 1843 h 3687"/>
                  <a:gd name="T14" fmla="*/ 0 w 729"/>
                  <a:gd name="T15" fmla="*/ 1843 h 3687"/>
                  <a:gd name="T16" fmla="*/ 192 w 729"/>
                  <a:gd name="T17" fmla="*/ 1651 h 3687"/>
                  <a:gd name="T18" fmla="*/ 192 w 729"/>
                  <a:gd name="T19" fmla="*/ 1651 h 3687"/>
                  <a:gd name="T20" fmla="*/ 192 w 729"/>
                  <a:gd name="T21" fmla="*/ 1651 h 3687"/>
                  <a:gd name="T22" fmla="*/ 192 w 729"/>
                  <a:gd name="T23" fmla="*/ 192 h 3687"/>
                  <a:gd name="T24" fmla="*/ 384 w 729"/>
                  <a:gd name="T25" fmla="*/ 0 h 3687"/>
                  <a:gd name="T26" fmla="*/ 384 w 729"/>
                  <a:gd name="T27" fmla="*/ 0 h 3687"/>
                  <a:gd name="T28" fmla="*/ 384 w 729"/>
                  <a:gd name="T29" fmla="*/ 0 h 3687"/>
                  <a:gd name="T30" fmla="*/ 729 w 729"/>
                  <a:gd name="T31" fmla="*/ 0 h 3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29" h="3687">
                    <a:moveTo>
                      <a:pt x="729" y="3687"/>
                    </a:moveTo>
                    <a:lnTo>
                      <a:pt x="384" y="3687"/>
                    </a:lnTo>
                    <a:cubicBezTo>
                      <a:pt x="278" y="3687"/>
                      <a:pt x="192" y="3601"/>
                      <a:pt x="192" y="3495"/>
                    </a:cubicBezTo>
                    <a:cubicBezTo>
                      <a:pt x="192" y="3495"/>
                      <a:pt x="192" y="3495"/>
                      <a:pt x="192" y="3495"/>
                    </a:cubicBezTo>
                    <a:lnTo>
                      <a:pt x="192" y="3495"/>
                    </a:lnTo>
                    <a:lnTo>
                      <a:pt x="192" y="2035"/>
                    </a:lnTo>
                    <a:cubicBezTo>
                      <a:pt x="192" y="1929"/>
                      <a:pt x="106" y="1843"/>
                      <a:pt x="0" y="1843"/>
                    </a:cubicBezTo>
                    <a:cubicBezTo>
                      <a:pt x="0" y="1843"/>
                      <a:pt x="0" y="1843"/>
                      <a:pt x="0" y="1843"/>
                    </a:cubicBezTo>
                    <a:cubicBezTo>
                      <a:pt x="106" y="1843"/>
                      <a:pt x="192" y="1757"/>
                      <a:pt x="192" y="1651"/>
                    </a:cubicBezTo>
                    <a:cubicBezTo>
                      <a:pt x="192" y="1651"/>
                      <a:pt x="192" y="1651"/>
                      <a:pt x="192" y="1651"/>
                    </a:cubicBezTo>
                    <a:lnTo>
                      <a:pt x="192" y="1651"/>
                    </a:lnTo>
                    <a:lnTo>
                      <a:pt x="192" y="192"/>
                    </a:lnTo>
                    <a:cubicBezTo>
                      <a:pt x="192" y="86"/>
                      <a:pt x="278" y="0"/>
                      <a:pt x="384" y="0"/>
                    </a:cubicBezTo>
                    <a:cubicBezTo>
                      <a:pt x="384" y="0"/>
                      <a:pt x="384" y="0"/>
                      <a:pt x="384" y="0"/>
                    </a:cubicBezTo>
                    <a:lnTo>
                      <a:pt x="384" y="0"/>
                    </a:lnTo>
                    <a:lnTo>
                      <a:pt x="729"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69" name="Rectangle 54"/>
              <p:cNvSpPr>
                <a:spLocks noChangeArrowheads="1"/>
              </p:cNvSpPr>
              <p:nvPr/>
            </p:nvSpPr>
            <p:spPr bwMode="auto">
              <a:xfrm rot="16200000">
                <a:off x="447" y="1929"/>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I</a:t>
                </a:r>
                <a:endParaRPr lang="en-US" altLang="en-US" sz="1800" smtClean="0">
                  <a:solidFill>
                    <a:srgbClr val="000000"/>
                  </a:solidFill>
                </a:endParaRPr>
              </a:p>
            </p:txBody>
          </p:sp>
          <p:sp>
            <p:nvSpPr>
              <p:cNvPr id="2071" name="Rectangle 55"/>
              <p:cNvSpPr>
                <a:spLocks noChangeArrowheads="1"/>
              </p:cNvSpPr>
              <p:nvPr/>
            </p:nvSpPr>
            <p:spPr bwMode="auto">
              <a:xfrm rot="16200000">
                <a:off x="432" y="1890"/>
                <a:ext cx="10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E</a:t>
                </a:r>
                <a:endParaRPr lang="en-US" altLang="en-US" sz="1800" smtClean="0">
                  <a:solidFill>
                    <a:srgbClr val="000000"/>
                  </a:solidFill>
                </a:endParaRPr>
              </a:p>
            </p:txBody>
          </p:sp>
          <p:sp>
            <p:nvSpPr>
              <p:cNvPr id="2072" name="Rectangle 56"/>
              <p:cNvSpPr>
                <a:spLocks noChangeArrowheads="1"/>
              </p:cNvSpPr>
              <p:nvPr/>
            </p:nvSpPr>
            <p:spPr bwMode="auto">
              <a:xfrm rot="16200000">
                <a:off x="432" y="1838"/>
                <a:ext cx="10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E</a:t>
                </a:r>
                <a:endParaRPr lang="en-US" altLang="en-US" sz="1800" smtClean="0">
                  <a:solidFill>
                    <a:srgbClr val="000000"/>
                  </a:solidFill>
                </a:endParaRPr>
              </a:p>
            </p:txBody>
          </p:sp>
          <p:sp>
            <p:nvSpPr>
              <p:cNvPr id="2073" name="Rectangle 57"/>
              <p:cNvSpPr>
                <a:spLocks noChangeArrowheads="1"/>
              </p:cNvSpPr>
              <p:nvPr/>
            </p:nvSpPr>
            <p:spPr bwMode="auto">
              <a:xfrm rot="16200000">
                <a:off x="432" y="1785"/>
                <a:ext cx="10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E</a:t>
                </a:r>
                <a:endParaRPr lang="en-US" altLang="en-US" sz="1800" smtClean="0">
                  <a:solidFill>
                    <a:srgbClr val="000000"/>
                  </a:solidFill>
                </a:endParaRPr>
              </a:p>
            </p:txBody>
          </p:sp>
          <p:sp>
            <p:nvSpPr>
              <p:cNvPr id="2075" name="Rectangle 58"/>
              <p:cNvSpPr>
                <a:spLocks noChangeArrowheads="1"/>
              </p:cNvSpPr>
              <p:nvPr/>
            </p:nvSpPr>
            <p:spPr bwMode="auto">
              <a:xfrm rot="16200000">
                <a:off x="447" y="1748"/>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 </a:t>
                </a:r>
                <a:endParaRPr lang="en-US" altLang="en-US" sz="1800" smtClean="0">
                  <a:solidFill>
                    <a:srgbClr val="000000"/>
                  </a:solidFill>
                </a:endParaRPr>
              </a:p>
            </p:txBody>
          </p:sp>
          <p:sp>
            <p:nvSpPr>
              <p:cNvPr id="2076" name="Rectangle 59"/>
              <p:cNvSpPr>
                <a:spLocks noChangeArrowheads="1"/>
              </p:cNvSpPr>
              <p:nvPr/>
            </p:nvSpPr>
            <p:spPr bwMode="auto">
              <a:xfrm rot="16200000">
                <a:off x="435" y="1718"/>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8</a:t>
                </a:r>
                <a:endParaRPr lang="en-US" altLang="en-US" sz="1800" smtClean="0">
                  <a:solidFill>
                    <a:srgbClr val="000000"/>
                  </a:solidFill>
                </a:endParaRPr>
              </a:p>
            </p:txBody>
          </p:sp>
          <p:sp>
            <p:nvSpPr>
              <p:cNvPr id="2077" name="Rectangle 60"/>
              <p:cNvSpPr>
                <a:spLocks noChangeArrowheads="1"/>
              </p:cNvSpPr>
              <p:nvPr/>
            </p:nvSpPr>
            <p:spPr bwMode="auto">
              <a:xfrm rot="16200000">
                <a:off x="435" y="1672"/>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0</a:t>
                </a:r>
                <a:endParaRPr lang="en-US" altLang="en-US" sz="1800" smtClean="0">
                  <a:solidFill>
                    <a:srgbClr val="000000"/>
                  </a:solidFill>
                </a:endParaRPr>
              </a:p>
            </p:txBody>
          </p:sp>
          <p:sp>
            <p:nvSpPr>
              <p:cNvPr id="2078" name="Rectangle 61"/>
              <p:cNvSpPr>
                <a:spLocks noChangeArrowheads="1"/>
              </p:cNvSpPr>
              <p:nvPr/>
            </p:nvSpPr>
            <p:spPr bwMode="auto">
              <a:xfrm rot="16200000">
                <a:off x="435" y="1631"/>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2</a:t>
                </a:r>
                <a:endParaRPr lang="en-US" altLang="en-US" sz="1800" smtClean="0">
                  <a:solidFill>
                    <a:srgbClr val="000000"/>
                  </a:solidFill>
                </a:endParaRPr>
              </a:p>
            </p:txBody>
          </p:sp>
          <p:sp>
            <p:nvSpPr>
              <p:cNvPr id="2079" name="Rectangle 62"/>
              <p:cNvSpPr>
                <a:spLocks noChangeArrowheads="1"/>
              </p:cNvSpPr>
              <p:nvPr/>
            </p:nvSpPr>
            <p:spPr bwMode="auto">
              <a:xfrm rot="16200000">
                <a:off x="447" y="1596"/>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56" name="Rectangle 63"/>
              <p:cNvSpPr>
                <a:spLocks noChangeArrowheads="1"/>
              </p:cNvSpPr>
              <p:nvPr/>
            </p:nvSpPr>
            <p:spPr bwMode="auto">
              <a:xfrm rot="16200000">
                <a:off x="435" y="1567"/>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1</a:t>
                </a:r>
                <a:endParaRPr lang="en-US" altLang="en-US" sz="1800" smtClean="0">
                  <a:solidFill>
                    <a:srgbClr val="000000"/>
                  </a:solidFill>
                </a:endParaRPr>
              </a:p>
            </p:txBody>
          </p:sp>
          <p:sp>
            <p:nvSpPr>
              <p:cNvPr id="21857" name="Rectangle 64"/>
              <p:cNvSpPr>
                <a:spLocks noChangeArrowheads="1"/>
              </p:cNvSpPr>
              <p:nvPr/>
            </p:nvSpPr>
            <p:spPr bwMode="auto">
              <a:xfrm rot="16200000">
                <a:off x="435" y="1520"/>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5</a:t>
                </a:r>
                <a:endParaRPr lang="en-US" altLang="en-US" sz="1800" smtClean="0">
                  <a:solidFill>
                    <a:srgbClr val="000000"/>
                  </a:solidFill>
                </a:endParaRPr>
              </a:p>
            </p:txBody>
          </p:sp>
          <p:sp>
            <p:nvSpPr>
              <p:cNvPr id="21858" name="Rectangle 65"/>
              <p:cNvSpPr>
                <a:spLocks noChangeArrowheads="1"/>
              </p:cNvSpPr>
              <p:nvPr/>
            </p:nvSpPr>
            <p:spPr bwMode="auto">
              <a:xfrm rot="16200000">
                <a:off x="447" y="1491"/>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59" name="Rectangle 66"/>
              <p:cNvSpPr>
                <a:spLocks noChangeArrowheads="1"/>
              </p:cNvSpPr>
              <p:nvPr/>
            </p:nvSpPr>
            <p:spPr bwMode="auto">
              <a:xfrm rot="16200000">
                <a:off x="435" y="1456"/>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1</a:t>
                </a:r>
                <a:endParaRPr lang="en-US" altLang="en-US" sz="1800" smtClean="0">
                  <a:solidFill>
                    <a:srgbClr val="000000"/>
                  </a:solidFill>
                </a:endParaRPr>
              </a:p>
            </p:txBody>
          </p:sp>
          <p:sp>
            <p:nvSpPr>
              <p:cNvPr id="21860" name="Rectangle 67"/>
              <p:cNvSpPr>
                <a:spLocks noChangeArrowheads="1"/>
              </p:cNvSpPr>
              <p:nvPr/>
            </p:nvSpPr>
            <p:spPr bwMode="auto">
              <a:xfrm rot="16200000">
                <a:off x="435" y="1415"/>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2</a:t>
                </a:r>
                <a:endParaRPr lang="en-US" altLang="en-US" sz="1800" smtClean="0">
                  <a:solidFill>
                    <a:srgbClr val="000000"/>
                  </a:solidFill>
                </a:endParaRPr>
              </a:p>
            </p:txBody>
          </p:sp>
          <p:sp>
            <p:nvSpPr>
              <p:cNvPr id="21861" name="Freeform 68"/>
              <p:cNvSpPr>
                <a:spLocks/>
              </p:cNvSpPr>
              <p:nvPr/>
            </p:nvSpPr>
            <p:spPr bwMode="auto">
              <a:xfrm>
                <a:off x="545" y="2418"/>
                <a:ext cx="300" cy="1653"/>
              </a:xfrm>
              <a:custGeom>
                <a:avLst/>
                <a:gdLst>
                  <a:gd name="T0" fmla="*/ 768 w 768"/>
                  <a:gd name="T1" fmla="*/ 4531 h 4531"/>
                  <a:gd name="T2" fmla="*/ 307 w 768"/>
                  <a:gd name="T3" fmla="*/ 4531 h 4531"/>
                  <a:gd name="T4" fmla="*/ 154 w 768"/>
                  <a:gd name="T5" fmla="*/ 4377 h 4531"/>
                  <a:gd name="T6" fmla="*/ 154 w 768"/>
                  <a:gd name="T7" fmla="*/ 4377 h 4531"/>
                  <a:gd name="T8" fmla="*/ 154 w 768"/>
                  <a:gd name="T9" fmla="*/ 4377 h 4531"/>
                  <a:gd name="T10" fmla="*/ 154 w 768"/>
                  <a:gd name="T11" fmla="*/ 2534 h 4531"/>
                  <a:gd name="T12" fmla="*/ 0 w 768"/>
                  <a:gd name="T13" fmla="*/ 2380 h 4531"/>
                  <a:gd name="T14" fmla="*/ 0 w 768"/>
                  <a:gd name="T15" fmla="*/ 2380 h 4531"/>
                  <a:gd name="T16" fmla="*/ 154 w 768"/>
                  <a:gd name="T17" fmla="*/ 2227 h 4531"/>
                  <a:gd name="T18" fmla="*/ 154 w 768"/>
                  <a:gd name="T19" fmla="*/ 2227 h 4531"/>
                  <a:gd name="T20" fmla="*/ 154 w 768"/>
                  <a:gd name="T21" fmla="*/ 153 h 4531"/>
                  <a:gd name="T22" fmla="*/ 307 w 768"/>
                  <a:gd name="T23" fmla="*/ 0 h 4531"/>
                  <a:gd name="T24" fmla="*/ 307 w 768"/>
                  <a:gd name="T25" fmla="*/ 0 h 4531"/>
                  <a:gd name="T26" fmla="*/ 307 w 768"/>
                  <a:gd name="T27" fmla="*/ 0 h 4531"/>
                  <a:gd name="T28" fmla="*/ 768 w 768"/>
                  <a:gd name="T29" fmla="*/ 0 h 4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8" h="4531">
                    <a:moveTo>
                      <a:pt x="768" y="4531"/>
                    </a:moveTo>
                    <a:lnTo>
                      <a:pt x="307" y="4531"/>
                    </a:lnTo>
                    <a:cubicBezTo>
                      <a:pt x="222" y="4531"/>
                      <a:pt x="154" y="4462"/>
                      <a:pt x="154" y="4377"/>
                    </a:cubicBezTo>
                    <a:cubicBezTo>
                      <a:pt x="154" y="4377"/>
                      <a:pt x="154" y="4377"/>
                      <a:pt x="154" y="4377"/>
                    </a:cubicBezTo>
                    <a:lnTo>
                      <a:pt x="154" y="4377"/>
                    </a:lnTo>
                    <a:lnTo>
                      <a:pt x="154" y="2534"/>
                    </a:lnTo>
                    <a:cubicBezTo>
                      <a:pt x="154" y="2449"/>
                      <a:pt x="85" y="2380"/>
                      <a:pt x="0" y="2380"/>
                    </a:cubicBezTo>
                    <a:cubicBezTo>
                      <a:pt x="0" y="2380"/>
                      <a:pt x="0" y="2380"/>
                      <a:pt x="0" y="2380"/>
                    </a:cubicBezTo>
                    <a:cubicBezTo>
                      <a:pt x="85" y="2380"/>
                      <a:pt x="154" y="2312"/>
                      <a:pt x="154" y="2227"/>
                    </a:cubicBezTo>
                    <a:cubicBezTo>
                      <a:pt x="154" y="2227"/>
                      <a:pt x="154" y="2227"/>
                      <a:pt x="154" y="2227"/>
                    </a:cubicBezTo>
                    <a:lnTo>
                      <a:pt x="154" y="153"/>
                    </a:lnTo>
                    <a:cubicBezTo>
                      <a:pt x="154" y="68"/>
                      <a:pt x="222" y="0"/>
                      <a:pt x="307" y="0"/>
                    </a:cubicBezTo>
                    <a:cubicBezTo>
                      <a:pt x="307" y="0"/>
                      <a:pt x="307" y="0"/>
                      <a:pt x="307" y="0"/>
                    </a:cubicBezTo>
                    <a:lnTo>
                      <a:pt x="307" y="0"/>
                    </a:lnTo>
                    <a:lnTo>
                      <a:pt x="768" y="0"/>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62" name="Rectangle 69"/>
              <p:cNvSpPr>
                <a:spLocks noChangeArrowheads="1"/>
              </p:cNvSpPr>
              <p:nvPr/>
            </p:nvSpPr>
            <p:spPr bwMode="auto">
              <a:xfrm rot="16200000">
                <a:off x="472" y="3428"/>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I</a:t>
                </a:r>
                <a:endParaRPr lang="en-US" altLang="en-US" sz="1800" smtClean="0">
                  <a:solidFill>
                    <a:srgbClr val="000000"/>
                  </a:solidFill>
                </a:endParaRPr>
              </a:p>
            </p:txBody>
          </p:sp>
          <p:sp>
            <p:nvSpPr>
              <p:cNvPr id="21863" name="Rectangle 70"/>
              <p:cNvSpPr>
                <a:spLocks noChangeArrowheads="1"/>
              </p:cNvSpPr>
              <p:nvPr/>
            </p:nvSpPr>
            <p:spPr bwMode="auto">
              <a:xfrm rot="16200000">
                <a:off x="457" y="3390"/>
                <a:ext cx="10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E</a:t>
                </a:r>
                <a:endParaRPr lang="en-US" altLang="en-US" sz="1800" smtClean="0">
                  <a:solidFill>
                    <a:srgbClr val="000000"/>
                  </a:solidFill>
                </a:endParaRPr>
              </a:p>
            </p:txBody>
          </p:sp>
          <p:sp>
            <p:nvSpPr>
              <p:cNvPr id="21864" name="Rectangle 71"/>
              <p:cNvSpPr>
                <a:spLocks noChangeArrowheads="1"/>
              </p:cNvSpPr>
              <p:nvPr/>
            </p:nvSpPr>
            <p:spPr bwMode="auto">
              <a:xfrm rot="16200000">
                <a:off x="457" y="3337"/>
                <a:ext cx="10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E</a:t>
                </a:r>
                <a:endParaRPr lang="en-US" altLang="en-US" sz="1800" smtClean="0">
                  <a:solidFill>
                    <a:srgbClr val="000000"/>
                  </a:solidFill>
                </a:endParaRPr>
              </a:p>
            </p:txBody>
          </p:sp>
          <p:sp>
            <p:nvSpPr>
              <p:cNvPr id="21865" name="Rectangle 72"/>
              <p:cNvSpPr>
                <a:spLocks noChangeArrowheads="1"/>
              </p:cNvSpPr>
              <p:nvPr/>
            </p:nvSpPr>
            <p:spPr bwMode="auto">
              <a:xfrm rot="16200000">
                <a:off x="457" y="3285"/>
                <a:ext cx="10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E</a:t>
                </a:r>
                <a:endParaRPr lang="en-US" altLang="en-US" sz="1800" smtClean="0">
                  <a:solidFill>
                    <a:srgbClr val="000000"/>
                  </a:solidFill>
                </a:endParaRPr>
              </a:p>
            </p:txBody>
          </p:sp>
          <p:sp>
            <p:nvSpPr>
              <p:cNvPr id="21866" name="Rectangle 73"/>
              <p:cNvSpPr>
                <a:spLocks noChangeArrowheads="1"/>
              </p:cNvSpPr>
              <p:nvPr/>
            </p:nvSpPr>
            <p:spPr bwMode="auto">
              <a:xfrm rot="16200000">
                <a:off x="472" y="3253"/>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 </a:t>
                </a:r>
                <a:endParaRPr lang="en-US" altLang="en-US" sz="1800" smtClean="0">
                  <a:solidFill>
                    <a:srgbClr val="000000"/>
                  </a:solidFill>
                </a:endParaRPr>
              </a:p>
            </p:txBody>
          </p:sp>
          <p:sp>
            <p:nvSpPr>
              <p:cNvPr id="21867" name="Rectangle 74"/>
              <p:cNvSpPr>
                <a:spLocks noChangeArrowheads="1"/>
              </p:cNvSpPr>
              <p:nvPr/>
            </p:nvSpPr>
            <p:spPr bwMode="auto">
              <a:xfrm rot="16200000">
                <a:off x="460" y="3218"/>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8</a:t>
                </a:r>
                <a:endParaRPr lang="en-US" altLang="en-US" sz="1800" smtClean="0">
                  <a:solidFill>
                    <a:srgbClr val="000000"/>
                  </a:solidFill>
                </a:endParaRPr>
              </a:p>
            </p:txBody>
          </p:sp>
          <p:sp>
            <p:nvSpPr>
              <p:cNvPr id="21868" name="Rectangle 75"/>
              <p:cNvSpPr>
                <a:spLocks noChangeArrowheads="1"/>
              </p:cNvSpPr>
              <p:nvPr/>
            </p:nvSpPr>
            <p:spPr bwMode="auto">
              <a:xfrm rot="16200000">
                <a:off x="460" y="3171"/>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0</a:t>
                </a:r>
                <a:endParaRPr lang="en-US" altLang="en-US" sz="1800" smtClean="0">
                  <a:solidFill>
                    <a:srgbClr val="000000"/>
                  </a:solidFill>
                </a:endParaRPr>
              </a:p>
            </p:txBody>
          </p:sp>
          <p:sp>
            <p:nvSpPr>
              <p:cNvPr id="21869" name="Rectangle 76"/>
              <p:cNvSpPr>
                <a:spLocks noChangeArrowheads="1"/>
              </p:cNvSpPr>
              <p:nvPr/>
            </p:nvSpPr>
            <p:spPr bwMode="auto">
              <a:xfrm rot="16200000">
                <a:off x="460" y="3130"/>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2</a:t>
                </a:r>
                <a:endParaRPr lang="en-US" altLang="en-US" sz="1800" smtClean="0">
                  <a:solidFill>
                    <a:srgbClr val="000000"/>
                  </a:solidFill>
                </a:endParaRPr>
              </a:p>
            </p:txBody>
          </p:sp>
          <p:sp>
            <p:nvSpPr>
              <p:cNvPr id="21870" name="Rectangle 77"/>
              <p:cNvSpPr>
                <a:spLocks noChangeArrowheads="1"/>
              </p:cNvSpPr>
              <p:nvPr/>
            </p:nvSpPr>
            <p:spPr bwMode="auto">
              <a:xfrm rot="16200000">
                <a:off x="472" y="3101"/>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71" name="Rectangle 78"/>
              <p:cNvSpPr>
                <a:spLocks noChangeArrowheads="1"/>
              </p:cNvSpPr>
              <p:nvPr/>
            </p:nvSpPr>
            <p:spPr bwMode="auto">
              <a:xfrm rot="16200000">
                <a:off x="460" y="3066"/>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1</a:t>
                </a:r>
                <a:endParaRPr lang="en-US" altLang="en-US" sz="1800" smtClean="0">
                  <a:solidFill>
                    <a:srgbClr val="000000"/>
                  </a:solidFill>
                </a:endParaRPr>
              </a:p>
            </p:txBody>
          </p:sp>
          <p:sp>
            <p:nvSpPr>
              <p:cNvPr id="21872" name="Rectangle 79"/>
              <p:cNvSpPr>
                <a:spLocks noChangeArrowheads="1"/>
              </p:cNvSpPr>
              <p:nvPr/>
            </p:nvSpPr>
            <p:spPr bwMode="auto">
              <a:xfrm rot="16200000">
                <a:off x="460" y="3025"/>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5</a:t>
                </a:r>
                <a:endParaRPr lang="en-US" altLang="en-US" sz="1800" smtClean="0">
                  <a:solidFill>
                    <a:srgbClr val="000000"/>
                  </a:solidFill>
                </a:endParaRPr>
              </a:p>
            </p:txBody>
          </p:sp>
          <p:sp>
            <p:nvSpPr>
              <p:cNvPr id="21873" name="Rectangle 80"/>
              <p:cNvSpPr>
                <a:spLocks noChangeArrowheads="1"/>
              </p:cNvSpPr>
              <p:nvPr/>
            </p:nvSpPr>
            <p:spPr bwMode="auto">
              <a:xfrm rot="16200000">
                <a:off x="472" y="2991"/>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a:t>
                </a:r>
                <a:endParaRPr lang="en-US" altLang="en-US" sz="1800" smtClean="0">
                  <a:solidFill>
                    <a:srgbClr val="000000"/>
                  </a:solidFill>
                </a:endParaRPr>
              </a:p>
            </p:txBody>
          </p:sp>
          <p:sp>
            <p:nvSpPr>
              <p:cNvPr id="21874" name="Rectangle 81"/>
              <p:cNvSpPr>
                <a:spLocks noChangeArrowheads="1"/>
              </p:cNvSpPr>
              <p:nvPr/>
            </p:nvSpPr>
            <p:spPr bwMode="auto">
              <a:xfrm rot="16200000">
                <a:off x="460" y="2955"/>
                <a:ext cx="9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rPr>
                  <a:t>4</a:t>
                </a:r>
                <a:endParaRPr lang="en-US" altLang="en-US" sz="1800" smtClean="0">
                  <a:solidFill>
                    <a:srgbClr val="000000"/>
                  </a:solidFill>
                </a:endParaRPr>
              </a:p>
            </p:txBody>
          </p:sp>
          <p:sp>
            <p:nvSpPr>
              <p:cNvPr id="21875" name="Freeform 82"/>
              <p:cNvSpPr>
                <a:spLocks/>
              </p:cNvSpPr>
              <p:nvPr/>
            </p:nvSpPr>
            <p:spPr bwMode="auto">
              <a:xfrm>
                <a:off x="5069" y="1074"/>
                <a:ext cx="240" cy="2212"/>
              </a:xfrm>
              <a:custGeom>
                <a:avLst/>
                <a:gdLst>
                  <a:gd name="T0" fmla="*/ 0 w 614"/>
                  <a:gd name="T1" fmla="*/ 0 h 6067"/>
                  <a:gd name="T2" fmla="*/ 230 w 614"/>
                  <a:gd name="T3" fmla="*/ 0 h 6067"/>
                  <a:gd name="T4" fmla="*/ 422 w 614"/>
                  <a:gd name="T5" fmla="*/ 192 h 6067"/>
                  <a:gd name="T6" fmla="*/ 422 w 614"/>
                  <a:gd name="T7" fmla="*/ 192 h 6067"/>
                  <a:gd name="T8" fmla="*/ 422 w 614"/>
                  <a:gd name="T9" fmla="*/ 192 h 6067"/>
                  <a:gd name="T10" fmla="*/ 422 w 614"/>
                  <a:gd name="T11" fmla="*/ 2842 h 6067"/>
                  <a:gd name="T12" fmla="*/ 614 w 614"/>
                  <a:gd name="T13" fmla="*/ 3034 h 6067"/>
                  <a:gd name="T14" fmla="*/ 614 w 614"/>
                  <a:gd name="T15" fmla="*/ 3034 h 6067"/>
                  <a:gd name="T16" fmla="*/ 422 w 614"/>
                  <a:gd name="T17" fmla="*/ 3226 h 6067"/>
                  <a:gd name="T18" fmla="*/ 422 w 614"/>
                  <a:gd name="T19" fmla="*/ 3226 h 6067"/>
                  <a:gd name="T20" fmla="*/ 422 w 614"/>
                  <a:gd name="T21" fmla="*/ 5875 h 6067"/>
                  <a:gd name="T22" fmla="*/ 230 w 614"/>
                  <a:gd name="T23" fmla="*/ 6067 h 6067"/>
                  <a:gd name="T24" fmla="*/ 230 w 614"/>
                  <a:gd name="T25" fmla="*/ 6067 h 6067"/>
                  <a:gd name="T26" fmla="*/ 230 w 614"/>
                  <a:gd name="T27" fmla="*/ 6067 h 6067"/>
                  <a:gd name="T28" fmla="*/ 0 w 614"/>
                  <a:gd name="T29" fmla="*/ 6067 h 6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4" h="6067">
                    <a:moveTo>
                      <a:pt x="0" y="0"/>
                    </a:moveTo>
                    <a:lnTo>
                      <a:pt x="230" y="0"/>
                    </a:lnTo>
                    <a:cubicBezTo>
                      <a:pt x="336" y="0"/>
                      <a:pt x="422" y="86"/>
                      <a:pt x="422" y="192"/>
                    </a:cubicBezTo>
                    <a:cubicBezTo>
                      <a:pt x="422" y="192"/>
                      <a:pt x="422" y="192"/>
                      <a:pt x="422" y="192"/>
                    </a:cubicBezTo>
                    <a:lnTo>
                      <a:pt x="422" y="192"/>
                    </a:lnTo>
                    <a:lnTo>
                      <a:pt x="422" y="2842"/>
                    </a:lnTo>
                    <a:cubicBezTo>
                      <a:pt x="422" y="2948"/>
                      <a:pt x="508" y="3034"/>
                      <a:pt x="614" y="3034"/>
                    </a:cubicBezTo>
                    <a:cubicBezTo>
                      <a:pt x="614" y="3034"/>
                      <a:pt x="614" y="3034"/>
                      <a:pt x="614" y="3034"/>
                    </a:cubicBezTo>
                    <a:cubicBezTo>
                      <a:pt x="508" y="3034"/>
                      <a:pt x="422" y="3120"/>
                      <a:pt x="422" y="3226"/>
                    </a:cubicBezTo>
                    <a:cubicBezTo>
                      <a:pt x="422" y="3226"/>
                      <a:pt x="422" y="3226"/>
                      <a:pt x="422" y="3226"/>
                    </a:cubicBezTo>
                    <a:lnTo>
                      <a:pt x="422" y="5875"/>
                    </a:lnTo>
                    <a:cubicBezTo>
                      <a:pt x="422" y="5981"/>
                      <a:pt x="336" y="6067"/>
                      <a:pt x="230" y="6067"/>
                    </a:cubicBezTo>
                    <a:cubicBezTo>
                      <a:pt x="230" y="6067"/>
                      <a:pt x="230" y="6067"/>
                      <a:pt x="230" y="6067"/>
                    </a:cubicBezTo>
                    <a:lnTo>
                      <a:pt x="230" y="6067"/>
                    </a:lnTo>
                    <a:lnTo>
                      <a:pt x="0" y="6067"/>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76" name="Freeform 83"/>
              <p:cNvSpPr>
                <a:spLocks/>
              </p:cNvSpPr>
              <p:nvPr/>
            </p:nvSpPr>
            <p:spPr bwMode="auto">
              <a:xfrm>
                <a:off x="5071" y="3286"/>
                <a:ext cx="239" cy="785"/>
              </a:xfrm>
              <a:custGeom>
                <a:avLst/>
                <a:gdLst>
                  <a:gd name="T0" fmla="*/ 0 w 614"/>
                  <a:gd name="T1" fmla="*/ 0 h 2151"/>
                  <a:gd name="T2" fmla="*/ 230 w 614"/>
                  <a:gd name="T3" fmla="*/ 0 h 2151"/>
                  <a:gd name="T4" fmla="*/ 422 w 614"/>
                  <a:gd name="T5" fmla="*/ 192 h 2151"/>
                  <a:gd name="T6" fmla="*/ 422 w 614"/>
                  <a:gd name="T7" fmla="*/ 192 h 2151"/>
                  <a:gd name="T8" fmla="*/ 422 w 614"/>
                  <a:gd name="T9" fmla="*/ 884 h 2151"/>
                  <a:gd name="T10" fmla="*/ 614 w 614"/>
                  <a:gd name="T11" fmla="*/ 1076 h 2151"/>
                  <a:gd name="T12" fmla="*/ 614 w 614"/>
                  <a:gd name="T13" fmla="*/ 1076 h 2151"/>
                  <a:gd name="T14" fmla="*/ 422 w 614"/>
                  <a:gd name="T15" fmla="*/ 1268 h 2151"/>
                  <a:gd name="T16" fmla="*/ 422 w 614"/>
                  <a:gd name="T17" fmla="*/ 1268 h 2151"/>
                  <a:gd name="T18" fmla="*/ 422 w 614"/>
                  <a:gd name="T19" fmla="*/ 1959 h 2151"/>
                  <a:gd name="T20" fmla="*/ 230 w 614"/>
                  <a:gd name="T21" fmla="*/ 2151 h 2151"/>
                  <a:gd name="T22" fmla="*/ 230 w 614"/>
                  <a:gd name="T23" fmla="*/ 2151 h 2151"/>
                  <a:gd name="T24" fmla="*/ 0 w 614"/>
                  <a:gd name="T25" fmla="*/ 215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 h="2151">
                    <a:moveTo>
                      <a:pt x="0" y="0"/>
                    </a:moveTo>
                    <a:lnTo>
                      <a:pt x="230" y="0"/>
                    </a:lnTo>
                    <a:cubicBezTo>
                      <a:pt x="336" y="0"/>
                      <a:pt x="422" y="86"/>
                      <a:pt x="422" y="192"/>
                    </a:cubicBezTo>
                    <a:cubicBezTo>
                      <a:pt x="422" y="192"/>
                      <a:pt x="422" y="192"/>
                      <a:pt x="422" y="192"/>
                    </a:cubicBezTo>
                    <a:lnTo>
                      <a:pt x="422" y="884"/>
                    </a:lnTo>
                    <a:cubicBezTo>
                      <a:pt x="422" y="990"/>
                      <a:pt x="508" y="1076"/>
                      <a:pt x="614" y="1076"/>
                    </a:cubicBezTo>
                    <a:cubicBezTo>
                      <a:pt x="614" y="1076"/>
                      <a:pt x="614" y="1076"/>
                      <a:pt x="614" y="1076"/>
                    </a:cubicBezTo>
                    <a:cubicBezTo>
                      <a:pt x="508" y="1076"/>
                      <a:pt x="422" y="1162"/>
                      <a:pt x="422" y="1268"/>
                    </a:cubicBezTo>
                    <a:cubicBezTo>
                      <a:pt x="422" y="1268"/>
                      <a:pt x="422" y="1268"/>
                      <a:pt x="422" y="1268"/>
                    </a:cubicBezTo>
                    <a:lnTo>
                      <a:pt x="422" y="1959"/>
                    </a:lnTo>
                    <a:cubicBezTo>
                      <a:pt x="422" y="2065"/>
                      <a:pt x="336" y="2151"/>
                      <a:pt x="230" y="2151"/>
                    </a:cubicBezTo>
                    <a:cubicBezTo>
                      <a:pt x="230" y="2151"/>
                      <a:pt x="230" y="2151"/>
                      <a:pt x="230" y="2151"/>
                    </a:cubicBezTo>
                    <a:lnTo>
                      <a:pt x="0" y="2151"/>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77" name="Rectangle 84"/>
              <p:cNvSpPr>
                <a:spLocks noChangeArrowheads="1"/>
              </p:cNvSpPr>
              <p:nvPr/>
            </p:nvSpPr>
            <p:spPr bwMode="auto">
              <a:xfrm rot="5400000">
                <a:off x="5374" y="2025"/>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t>
                </a:r>
                <a:endParaRPr lang="en-US" altLang="en-US" sz="1800" smtClean="0">
                  <a:solidFill>
                    <a:srgbClr val="000000"/>
                  </a:solidFill>
                </a:endParaRPr>
              </a:p>
            </p:txBody>
          </p:sp>
          <p:sp>
            <p:nvSpPr>
              <p:cNvPr id="21878" name="Rectangle 85"/>
              <p:cNvSpPr>
                <a:spLocks noChangeArrowheads="1"/>
              </p:cNvSpPr>
              <p:nvPr/>
            </p:nvSpPr>
            <p:spPr bwMode="auto">
              <a:xfrm rot="5400000">
                <a:off x="5374" y="2060"/>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a:t>
                </a:r>
                <a:endParaRPr lang="en-US" altLang="en-US" sz="1800" smtClean="0">
                  <a:solidFill>
                    <a:srgbClr val="000000"/>
                  </a:solidFill>
                </a:endParaRPr>
              </a:p>
            </p:txBody>
          </p:sp>
          <p:sp>
            <p:nvSpPr>
              <p:cNvPr id="21879" name="Rectangle 86"/>
              <p:cNvSpPr>
                <a:spLocks noChangeArrowheads="1"/>
              </p:cNvSpPr>
              <p:nvPr/>
            </p:nvSpPr>
            <p:spPr bwMode="auto">
              <a:xfrm rot="5400000">
                <a:off x="5378" y="2091"/>
                <a:ext cx="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y</a:t>
                </a:r>
                <a:endParaRPr lang="en-US" altLang="en-US" sz="1800" smtClean="0">
                  <a:solidFill>
                    <a:srgbClr val="000000"/>
                  </a:solidFill>
                </a:endParaRPr>
              </a:p>
            </p:txBody>
          </p:sp>
          <p:sp>
            <p:nvSpPr>
              <p:cNvPr id="21880" name="Rectangle 87"/>
              <p:cNvSpPr>
                <a:spLocks noChangeArrowheads="1"/>
              </p:cNvSpPr>
              <p:nvPr/>
            </p:nvSpPr>
            <p:spPr bwMode="auto">
              <a:xfrm rot="5400000">
                <a:off x="5374" y="2130"/>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a:t>
                </a:r>
                <a:endParaRPr lang="en-US" altLang="en-US" sz="1800" smtClean="0">
                  <a:solidFill>
                    <a:srgbClr val="000000"/>
                  </a:solidFill>
                </a:endParaRPr>
              </a:p>
            </p:txBody>
          </p:sp>
          <p:sp>
            <p:nvSpPr>
              <p:cNvPr id="21881" name="Rectangle 88"/>
              <p:cNvSpPr>
                <a:spLocks noChangeArrowheads="1"/>
              </p:cNvSpPr>
              <p:nvPr/>
            </p:nvSpPr>
            <p:spPr bwMode="auto">
              <a:xfrm rot="5400000">
                <a:off x="5381" y="215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t>
                </a:r>
                <a:endParaRPr lang="en-US" altLang="en-US" sz="1800" smtClean="0">
                  <a:solidFill>
                    <a:srgbClr val="000000"/>
                  </a:solidFill>
                </a:endParaRPr>
              </a:p>
            </p:txBody>
          </p:sp>
          <p:sp>
            <p:nvSpPr>
              <p:cNvPr id="21882" name="Rectangle 89"/>
              <p:cNvSpPr>
                <a:spLocks noChangeArrowheads="1"/>
              </p:cNvSpPr>
              <p:nvPr/>
            </p:nvSpPr>
            <p:spPr bwMode="auto">
              <a:xfrm rot="5400000">
                <a:off x="5384" y="2173"/>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 </a:t>
                </a:r>
                <a:endParaRPr lang="en-US" altLang="en-US" sz="1800" smtClean="0">
                  <a:solidFill>
                    <a:srgbClr val="000000"/>
                  </a:solidFill>
                </a:endParaRPr>
              </a:p>
            </p:txBody>
          </p:sp>
          <p:sp>
            <p:nvSpPr>
              <p:cNvPr id="21883" name="Rectangle 90"/>
              <p:cNvSpPr>
                <a:spLocks noChangeArrowheads="1"/>
              </p:cNvSpPr>
              <p:nvPr/>
            </p:nvSpPr>
            <p:spPr bwMode="auto">
              <a:xfrm rot="5400000">
                <a:off x="5374" y="2200"/>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2</a:t>
                </a:r>
                <a:endParaRPr lang="en-US" altLang="en-US" sz="1800" smtClean="0">
                  <a:solidFill>
                    <a:srgbClr val="000000"/>
                  </a:solidFill>
                </a:endParaRPr>
              </a:p>
            </p:txBody>
          </p:sp>
          <p:sp>
            <p:nvSpPr>
              <p:cNvPr id="21884" name="Rectangle 91"/>
              <p:cNvSpPr>
                <a:spLocks noChangeArrowheads="1"/>
              </p:cNvSpPr>
              <p:nvPr/>
            </p:nvSpPr>
            <p:spPr bwMode="auto">
              <a:xfrm rot="5400000">
                <a:off x="5299" y="3496"/>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t>
                </a:r>
                <a:endParaRPr lang="en-US" altLang="en-US" sz="1800" smtClean="0">
                  <a:solidFill>
                    <a:srgbClr val="000000"/>
                  </a:solidFill>
                </a:endParaRPr>
              </a:p>
            </p:txBody>
          </p:sp>
          <p:sp>
            <p:nvSpPr>
              <p:cNvPr id="21885" name="Rectangle 92"/>
              <p:cNvSpPr>
                <a:spLocks noChangeArrowheads="1"/>
              </p:cNvSpPr>
              <p:nvPr/>
            </p:nvSpPr>
            <p:spPr bwMode="auto">
              <a:xfrm rot="5400000">
                <a:off x="5299" y="3531"/>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a:t>
                </a:r>
                <a:endParaRPr lang="en-US" altLang="en-US" sz="1800" smtClean="0">
                  <a:solidFill>
                    <a:srgbClr val="000000"/>
                  </a:solidFill>
                </a:endParaRPr>
              </a:p>
            </p:txBody>
          </p:sp>
          <p:sp>
            <p:nvSpPr>
              <p:cNvPr id="21886" name="Rectangle 93"/>
              <p:cNvSpPr>
                <a:spLocks noChangeArrowheads="1"/>
              </p:cNvSpPr>
              <p:nvPr/>
            </p:nvSpPr>
            <p:spPr bwMode="auto">
              <a:xfrm rot="5400000">
                <a:off x="5303" y="3562"/>
                <a:ext cx="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y</a:t>
                </a:r>
                <a:endParaRPr lang="en-US" altLang="en-US" sz="1800" smtClean="0">
                  <a:solidFill>
                    <a:srgbClr val="000000"/>
                  </a:solidFill>
                </a:endParaRPr>
              </a:p>
            </p:txBody>
          </p:sp>
          <p:sp>
            <p:nvSpPr>
              <p:cNvPr id="21887" name="Rectangle 94"/>
              <p:cNvSpPr>
                <a:spLocks noChangeArrowheads="1"/>
              </p:cNvSpPr>
              <p:nvPr/>
            </p:nvSpPr>
            <p:spPr bwMode="auto">
              <a:xfrm rot="5400000">
                <a:off x="5299" y="3601"/>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a:t>
                </a:r>
                <a:endParaRPr lang="en-US" altLang="en-US" sz="1800" smtClean="0">
                  <a:solidFill>
                    <a:srgbClr val="000000"/>
                  </a:solidFill>
                </a:endParaRPr>
              </a:p>
            </p:txBody>
          </p:sp>
          <p:sp>
            <p:nvSpPr>
              <p:cNvPr id="21888" name="Rectangle 95"/>
              <p:cNvSpPr>
                <a:spLocks noChangeArrowheads="1"/>
              </p:cNvSpPr>
              <p:nvPr/>
            </p:nvSpPr>
            <p:spPr bwMode="auto">
              <a:xfrm rot="5400000">
                <a:off x="5306" y="362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t>
                </a:r>
                <a:endParaRPr lang="en-US" altLang="en-US" sz="1800" smtClean="0">
                  <a:solidFill>
                    <a:srgbClr val="000000"/>
                  </a:solidFill>
                </a:endParaRPr>
              </a:p>
            </p:txBody>
          </p:sp>
          <p:sp>
            <p:nvSpPr>
              <p:cNvPr id="21889" name="Rectangle 96"/>
              <p:cNvSpPr>
                <a:spLocks noChangeArrowheads="1"/>
              </p:cNvSpPr>
              <p:nvPr/>
            </p:nvSpPr>
            <p:spPr bwMode="auto">
              <a:xfrm rot="5400000">
                <a:off x="5309" y="3643"/>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 </a:t>
                </a:r>
                <a:endParaRPr lang="en-US" altLang="en-US" sz="1800" smtClean="0">
                  <a:solidFill>
                    <a:srgbClr val="000000"/>
                  </a:solidFill>
                </a:endParaRPr>
              </a:p>
            </p:txBody>
          </p:sp>
          <p:sp>
            <p:nvSpPr>
              <p:cNvPr id="21890" name="Rectangle 97"/>
              <p:cNvSpPr>
                <a:spLocks noChangeArrowheads="1"/>
              </p:cNvSpPr>
              <p:nvPr/>
            </p:nvSpPr>
            <p:spPr bwMode="auto">
              <a:xfrm rot="5400000">
                <a:off x="5299" y="3671"/>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1</a:t>
                </a:r>
                <a:endParaRPr lang="en-US" altLang="en-US" sz="1800" smtClean="0">
                  <a:solidFill>
                    <a:srgbClr val="000000"/>
                  </a:solidFill>
                </a:endParaRPr>
              </a:p>
            </p:txBody>
          </p:sp>
          <p:sp>
            <p:nvSpPr>
              <p:cNvPr id="21891" name="Rectangle 98"/>
              <p:cNvSpPr>
                <a:spLocks noChangeArrowheads="1"/>
              </p:cNvSpPr>
              <p:nvPr/>
            </p:nvSpPr>
            <p:spPr bwMode="auto">
              <a:xfrm>
                <a:off x="815" y="682"/>
                <a:ext cx="1318" cy="3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92" name="Rectangle 99"/>
              <p:cNvSpPr>
                <a:spLocks noChangeArrowheads="1"/>
              </p:cNvSpPr>
              <p:nvPr/>
            </p:nvSpPr>
            <p:spPr bwMode="auto">
              <a:xfrm>
                <a:off x="815" y="682"/>
                <a:ext cx="1318" cy="39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93" name="Rectangle 100"/>
              <p:cNvSpPr>
                <a:spLocks noChangeArrowheads="1"/>
              </p:cNvSpPr>
              <p:nvPr/>
            </p:nvSpPr>
            <p:spPr bwMode="auto">
              <a:xfrm>
                <a:off x="822" y="712"/>
                <a:ext cx="46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800" smtClean="0">
                    <a:solidFill>
                      <a:srgbClr val="000000"/>
                    </a:solidFill>
                  </a:rPr>
                  <a:t>    IPv</a:t>
                </a:r>
              </a:p>
            </p:txBody>
          </p:sp>
          <p:sp>
            <p:nvSpPr>
              <p:cNvPr id="21894" name="Rectangle 101"/>
              <p:cNvSpPr>
                <a:spLocks noChangeArrowheads="1"/>
              </p:cNvSpPr>
              <p:nvPr/>
            </p:nvSpPr>
            <p:spPr bwMode="auto">
              <a:xfrm>
                <a:off x="1209" y="712"/>
                <a:ext cx="20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800" smtClean="0">
                    <a:solidFill>
                      <a:srgbClr val="000000"/>
                    </a:solidFill>
                  </a:rPr>
                  <a:t>6 </a:t>
                </a:r>
              </a:p>
            </p:txBody>
          </p:sp>
          <p:sp>
            <p:nvSpPr>
              <p:cNvPr id="21895" name="Rectangle 102"/>
              <p:cNvSpPr>
                <a:spLocks noChangeArrowheads="1"/>
              </p:cNvSpPr>
              <p:nvPr/>
            </p:nvSpPr>
            <p:spPr bwMode="auto">
              <a:xfrm>
                <a:off x="1334" y="712"/>
                <a:ext cx="64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800" smtClean="0">
                    <a:solidFill>
                      <a:srgbClr val="000000"/>
                    </a:solidFill>
                  </a:rPr>
                  <a:t>Network</a:t>
                </a:r>
              </a:p>
            </p:txBody>
          </p:sp>
          <p:sp>
            <p:nvSpPr>
              <p:cNvPr id="21896" name="Rectangle 103"/>
              <p:cNvSpPr>
                <a:spLocks noChangeArrowheads="1"/>
              </p:cNvSpPr>
              <p:nvPr/>
            </p:nvSpPr>
            <p:spPr bwMode="auto">
              <a:xfrm>
                <a:off x="1490" y="935"/>
                <a:ext cx="21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EPD</a:t>
                </a:r>
                <a:endParaRPr lang="en-US" altLang="en-US" sz="1800" smtClean="0">
                  <a:solidFill>
                    <a:srgbClr val="000000"/>
                  </a:solidFill>
                </a:endParaRPr>
              </a:p>
            </p:txBody>
          </p:sp>
          <p:sp>
            <p:nvSpPr>
              <p:cNvPr id="21897" name="Rectangle 104"/>
              <p:cNvSpPr>
                <a:spLocks noChangeArrowheads="1"/>
              </p:cNvSpPr>
              <p:nvPr/>
            </p:nvSpPr>
            <p:spPr bwMode="auto">
              <a:xfrm>
                <a:off x="1659" y="935"/>
                <a:ext cx="87"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a:t>
                </a:r>
                <a:endParaRPr lang="en-US" altLang="en-US" sz="1800" smtClean="0">
                  <a:solidFill>
                    <a:srgbClr val="000000"/>
                  </a:solidFill>
                </a:endParaRPr>
              </a:p>
            </p:txBody>
          </p:sp>
          <p:sp>
            <p:nvSpPr>
              <p:cNvPr id="21898" name="Rectangle 105"/>
              <p:cNvSpPr>
                <a:spLocks noChangeArrowheads="1"/>
              </p:cNvSpPr>
              <p:nvPr/>
            </p:nvSpPr>
            <p:spPr bwMode="auto">
              <a:xfrm>
                <a:off x="1709" y="935"/>
                <a:ext cx="81"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0</a:t>
                </a:r>
                <a:endParaRPr lang="en-US" altLang="en-US" sz="1800" smtClean="0">
                  <a:solidFill>
                    <a:srgbClr val="000000"/>
                  </a:solidFill>
                </a:endParaRPr>
              </a:p>
            </p:txBody>
          </p:sp>
          <p:sp>
            <p:nvSpPr>
              <p:cNvPr id="21899" name="Rectangle 106"/>
              <p:cNvSpPr>
                <a:spLocks noChangeArrowheads="1"/>
              </p:cNvSpPr>
              <p:nvPr/>
            </p:nvSpPr>
            <p:spPr bwMode="auto">
              <a:xfrm>
                <a:off x="1746" y="935"/>
                <a:ext cx="81"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x</a:t>
                </a:r>
                <a:endParaRPr lang="en-US" altLang="en-US" sz="1800" smtClean="0">
                  <a:solidFill>
                    <a:srgbClr val="000000"/>
                  </a:solidFill>
                </a:endParaRPr>
              </a:p>
            </p:txBody>
          </p:sp>
          <p:sp>
            <p:nvSpPr>
              <p:cNvPr id="21900" name="Rectangle 107"/>
              <p:cNvSpPr>
                <a:spLocks noChangeArrowheads="1"/>
              </p:cNvSpPr>
              <p:nvPr/>
            </p:nvSpPr>
            <p:spPr bwMode="auto">
              <a:xfrm>
                <a:off x="1790" y="935"/>
                <a:ext cx="12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86</a:t>
                </a:r>
                <a:endParaRPr lang="en-US" altLang="en-US" sz="1800" smtClean="0">
                  <a:solidFill>
                    <a:srgbClr val="000000"/>
                  </a:solidFill>
                </a:endParaRPr>
              </a:p>
            </p:txBody>
          </p:sp>
          <p:sp>
            <p:nvSpPr>
              <p:cNvPr id="21901" name="Rectangle 108"/>
              <p:cNvSpPr>
                <a:spLocks noChangeArrowheads="1"/>
              </p:cNvSpPr>
              <p:nvPr/>
            </p:nvSpPr>
            <p:spPr bwMode="auto">
              <a:xfrm>
                <a:off x="1871" y="935"/>
                <a:ext cx="16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DD</a:t>
                </a:r>
                <a:endParaRPr lang="en-US" altLang="en-US" sz="1800" smtClean="0">
                  <a:solidFill>
                    <a:srgbClr val="000000"/>
                  </a:solidFill>
                </a:endParaRPr>
              </a:p>
            </p:txBody>
          </p:sp>
          <p:sp>
            <p:nvSpPr>
              <p:cNvPr id="21902" name="Freeform 109"/>
              <p:cNvSpPr>
                <a:spLocks/>
              </p:cNvSpPr>
              <p:nvPr/>
            </p:nvSpPr>
            <p:spPr bwMode="auto">
              <a:xfrm>
                <a:off x="5071" y="682"/>
                <a:ext cx="239" cy="392"/>
              </a:xfrm>
              <a:custGeom>
                <a:avLst/>
                <a:gdLst>
                  <a:gd name="T0" fmla="*/ 0 w 614"/>
                  <a:gd name="T1" fmla="*/ 0 h 1075"/>
                  <a:gd name="T2" fmla="*/ 230 w 614"/>
                  <a:gd name="T3" fmla="*/ 0 h 1075"/>
                  <a:gd name="T4" fmla="*/ 422 w 614"/>
                  <a:gd name="T5" fmla="*/ 192 h 1075"/>
                  <a:gd name="T6" fmla="*/ 422 w 614"/>
                  <a:gd name="T7" fmla="*/ 192 h 1075"/>
                  <a:gd name="T8" fmla="*/ 422 w 614"/>
                  <a:gd name="T9" fmla="*/ 192 h 1075"/>
                  <a:gd name="T10" fmla="*/ 422 w 614"/>
                  <a:gd name="T11" fmla="*/ 346 h 1075"/>
                  <a:gd name="T12" fmla="*/ 614 w 614"/>
                  <a:gd name="T13" fmla="*/ 538 h 1075"/>
                  <a:gd name="T14" fmla="*/ 614 w 614"/>
                  <a:gd name="T15" fmla="*/ 538 h 1075"/>
                  <a:gd name="T16" fmla="*/ 422 w 614"/>
                  <a:gd name="T17" fmla="*/ 730 h 1075"/>
                  <a:gd name="T18" fmla="*/ 422 w 614"/>
                  <a:gd name="T19" fmla="*/ 730 h 1075"/>
                  <a:gd name="T20" fmla="*/ 422 w 614"/>
                  <a:gd name="T21" fmla="*/ 730 h 1075"/>
                  <a:gd name="T22" fmla="*/ 422 w 614"/>
                  <a:gd name="T23" fmla="*/ 883 h 1075"/>
                  <a:gd name="T24" fmla="*/ 230 w 614"/>
                  <a:gd name="T25" fmla="*/ 1075 h 1075"/>
                  <a:gd name="T26" fmla="*/ 230 w 614"/>
                  <a:gd name="T27" fmla="*/ 1075 h 1075"/>
                  <a:gd name="T28" fmla="*/ 0 w 614"/>
                  <a:gd name="T29" fmla="*/ 107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4" h="1075">
                    <a:moveTo>
                      <a:pt x="0" y="0"/>
                    </a:moveTo>
                    <a:lnTo>
                      <a:pt x="230" y="0"/>
                    </a:lnTo>
                    <a:cubicBezTo>
                      <a:pt x="336" y="0"/>
                      <a:pt x="422" y="86"/>
                      <a:pt x="422" y="192"/>
                    </a:cubicBezTo>
                    <a:cubicBezTo>
                      <a:pt x="422" y="192"/>
                      <a:pt x="422" y="192"/>
                      <a:pt x="422" y="192"/>
                    </a:cubicBezTo>
                    <a:lnTo>
                      <a:pt x="422" y="192"/>
                    </a:lnTo>
                    <a:lnTo>
                      <a:pt x="422" y="346"/>
                    </a:lnTo>
                    <a:cubicBezTo>
                      <a:pt x="422" y="452"/>
                      <a:pt x="508" y="538"/>
                      <a:pt x="614" y="538"/>
                    </a:cubicBezTo>
                    <a:cubicBezTo>
                      <a:pt x="614" y="538"/>
                      <a:pt x="614" y="538"/>
                      <a:pt x="614" y="538"/>
                    </a:cubicBezTo>
                    <a:cubicBezTo>
                      <a:pt x="508" y="538"/>
                      <a:pt x="422" y="624"/>
                      <a:pt x="422" y="730"/>
                    </a:cubicBezTo>
                    <a:cubicBezTo>
                      <a:pt x="422" y="730"/>
                      <a:pt x="422" y="730"/>
                      <a:pt x="422" y="730"/>
                    </a:cubicBezTo>
                    <a:lnTo>
                      <a:pt x="422" y="730"/>
                    </a:lnTo>
                    <a:lnTo>
                      <a:pt x="422" y="883"/>
                    </a:lnTo>
                    <a:cubicBezTo>
                      <a:pt x="422" y="989"/>
                      <a:pt x="336" y="1075"/>
                      <a:pt x="230" y="1075"/>
                    </a:cubicBezTo>
                    <a:cubicBezTo>
                      <a:pt x="230" y="1075"/>
                      <a:pt x="230" y="1075"/>
                      <a:pt x="230" y="1075"/>
                    </a:cubicBezTo>
                    <a:lnTo>
                      <a:pt x="0" y="1075"/>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03" name="Rectangle 110"/>
              <p:cNvSpPr>
                <a:spLocks noChangeArrowheads="1"/>
              </p:cNvSpPr>
              <p:nvPr/>
            </p:nvSpPr>
            <p:spPr bwMode="auto">
              <a:xfrm rot="5400000">
                <a:off x="5330" y="713"/>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t>
                </a:r>
                <a:endParaRPr lang="en-US" altLang="en-US" sz="1800" smtClean="0">
                  <a:solidFill>
                    <a:srgbClr val="000000"/>
                  </a:solidFill>
                </a:endParaRPr>
              </a:p>
            </p:txBody>
          </p:sp>
          <p:sp>
            <p:nvSpPr>
              <p:cNvPr id="21904" name="Rectangle 111"/>
              <p:cNvSpPr>
                <a:spLocks noChangeArrowheads="1"/>
              </p:cNvSpPr>
              <p:nvPr/>
            </p:nvSpPr>
            <p:spPr bwMode="auto">
              <a:xfrm rot="5400000">
                <a:off x="5330" y="748"/>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a:t>
                </a:r>
                <a:endParaRPr lang="en-US" altLang="en-US" sz="1800" smtClean="0">
                  <a:solidFill>
                    <a:srgbClr val="000000"/>
                  </a:solidFill>
                </a:endParaRPr>
              </a:p>
            </p:txBody>
          </p:sp>
          <p:sp>
            <p:nvSpPr>
              <p:cNvPr id="21905" name="Rectangle 112"/>
              <p:cNvSpPr>
                <a:spLocks noChangeArrowheads="1"/>
              </p:cNvSpPr>
              <p:nvPr/>
            </p:nvSpPr>
            <p:spPr bwMode="auto">
              <a:xfrm rot="5400000">
                <a:off x="5334" y="773"/>
                <a:ext cx="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y</a:t>
                </a:r>
                <a:endParaRPr lang="en-US" altLang="en-US" sz="1800" smtClean="0">
                  <a:solidFill>
                    <a:srgbClr val="000000"/>
                  </a:solidFill>
                </a:endParaRPr>
              </a:p>
            </p:txBody>
          </p:sp>
          <p:sp>
            <p:nvSpPr>
              <p:cNvPr id="21906" name="Rectangle 113"/>
              <p:cNvSpPr>
                <a:spLocks noChangeArrowheads="1"/>
              </p:cNvSpPr>
              <p:nvPr/>
            </p:nvSpPr>
            <p:spPr bwMode="auto">
              <a:xfrm rot="5400000">
                <a:off x="5330" y="812"/>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a:t>
                </a:r>
                <a:endParaRPr lang="en-US" altLang="en-US" sz="1800" smtClean="0">
                  <a:solidFill>
                    <a:srgbClr val="000000"/>
                  </a:solidFill>
                </a:endParaRPr>
              </a:p>
            </p:txBody>
          </p:sp>
          <p:sp>
            <p:nvSpPr>
              <p:cNvPr id="21907" name="Rectangle 114"/>
              <p:cNvSpPr>
                <a:spLocks noChangeArrowheads="1"/>
              </p:cNvSpPr>
              <p:nvPr/>
            </p:nvSpPr>
            <p:spPr bwMode="auto">
              <a:xfrm rot="5400000">
                <a:off x="5337" y="840"/>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t>
                </a:r>
                <a:endParaRPr lang="en-US" altLang="en-US" sz="1800" smtClean="0">
                  <a:solidFill>
                    <a:srgbClr val="000000"/>
                  </a:solidFill>
                </a:endParaRPr>
              </a:p>
            </p:txBody>
          </p:sp>
          <p:sp>
            <p:nvSpPr>
              <p:cNvPr id="21908" name="Rectangle 115"/>
              <p:cNvSpPr>
                <a:spLocks noChangeArrowheads="1"/>
              </p:cNvSpPr>
              <p:nvPr/>
            </p:nvSpPr>
            <p:spPr bwMode="auto">
              <a:xfrm rot="5400000">
                <a:off x="5340" y="854"/>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 </a:t>
                </a:r>
                <a:endParaRPr lang="en-US" altLang="en-US" sz="1800" smtClean="0">
                  <a:solidFill>
                    <a:srgbClr val="000000"/>
                  </a:solidFill>
                </a:endParaRPr>
              </a:p>
            </p:txBody>
          </p:sp>
          <p:sp>
            <p:nvSpPr>
              <p:cNvPr id="21909" name="Rectangle 116"/>
              <p:cNvSpPr>
                <a:spLocks noChangeArrowheads="1"/>
              </p:cNvSpPr>
              <p:nvPr/>
            </p:nvSpPr>
            <p:spPr bwMode="auto">
              <a:xfrm rot="5400000">
                <a:off x="5330" y="882"/>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3</a:t>
                </a:r>
                <a:endParaRPr lang="en-US" altLang="en-US" sz="1800" smtClean="0">
                  <a:solidFill>
                    <a:srgbClr val="000000"/>
                  </a:solidFill>
                </a:endParaRPr>
              </a:p>
            </p:txBody>
          </p:sp>
          <p:sp>
            <p:nvSpPr>
              <p:cNvPr id="21910" name="Rectangle 117"/>
              <p:cNvSpPr>
                <a:spLocks noChangeArrowheads="1"/>
              </p:cNvSpPr>
              <p:nvPr/>
            </p:nvSpPr>
            <p:spPr bwMode="auto">
              <a:xfrm rot="5400000">
                <a:off x="5340" y="907"/>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 </a:t>
                </a:r>
                <a:endParaRPr lang="en-US" altLang="en-US" sz="1800" smtClean="0">
                  <a:solidFill>
                    <a:srgbClr val="000000"/>
                  </a:solidFill>
                </a:endParaRPr>
              </a:p>
            </p:txBody>
          </p:sp>
          <p:sp>
            <p:nvSpPr>
              <p:cNvPr id="21911" name="Rectangle 118"/>
              <p:cNvSpPr>
                <a:spLocks noChangeArrowheads="1"/>
              </p:cNvSpPr>
              <p:nvPr/>
            </p:nvSpPr>
            <p:spPr bwMode="auto">
              <a:xfrm rot="5400000">
                <a:off x="5330" y="934"/>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a:t>
                </a:r>
                <a:endParaRPr lang="en-US" altLang="en-US" sz="1800" smtClean="0">
                  <a:solidFill>
                    <a:srgbClr val="000000"/>
                  </a:solidFill>
                </a:endParaRPr>
              </a:p>
            </p:txBody>
          </p:sp>
          <p:sp>
            <p:nvSpPr>
              <p:cNvPr id="21912" name="Rectangle 119"/>
              <p:cNvSpPr>
                <a:spLocks noChangeArrowheads="1"/>
              </p:cNvSpPr>
              <p:nvPr/>
            </p:nvSpPr>
            <p:spPr bwMode="auto">
              <a:xfrm rot="5400000">
                <a:off x="5330" y="969"/>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n</a:t>
                </a:r>
                <a:endParaRPr lang="en-US" altLang="en-US" sz="1800" smtClean="0">
                  <a:solidFill>
                    <a:srgbClr val="000000"/>
                  </a:solidFill>
                </a:endParaRPr>
              </a:p>
            </p:txBody>
          </p:sp>
          <p:sp>
            <p:nvSpPr>
              <p:cNvPr id="21913" name="Rectangle 120"/>
              <p:cNvSpPr>
                <a:spLocks noChangeArrowheads="1"/>
              </p:cNvSpPr>
              <p:nvPr/>
            </p:nvSpPr>
            <p:spPr bwMode="auto">
              <a:xfrm rot="5400000">
                <a:off x="5330" y="1004"/>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d</a:t>
                </a:r>
                <a:endParaRPr lang="en-US" altLang="en-US" sz="1800" smtClean="0">
                  <a:solidFill>
                    <a:srgbClr val="000000"/>
                  </a:solidFill>
                </a:endParaRPr>
              </a:p>
            </p:txBody>
          </p:sp>
          <p:sp>
            <p:nvSpPr>
              <p:cNvPr id="21914" name="Rectangle 121"/>
              <p:cNvSpPr>
                <a:spLocks noChangeArrowheads="1"/>
              </p:cNvSpPr>
              <p:nvPr/>
            </p:nvSpPr>
            <p:spPr bwMode="auto">
              <a:xfrm rot="5400000">
                <a:off x="5340" y="1029"/>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 </a:t>
                </a:r>
                <a:endParaRPr lang="en-US" altLang="en-US" sz="1800" smtClean="0">
                  <a:solidFill>
                    <a:srgbClr val="000000"/>
                  </a:solidFill>
                </a:endParaRPr>
              </a:p>
            </p:txBody>
          </p:sp>
          <p:sp>
            <p:nvSpPr>
              <p:cNvPr id="21915" name="Rectangle 122"/>
              <p:cNvSpPr>
                <a:spLocks noChangeArrowheads="1"/>
              </p:cNvSpPr>
              <p:nvPr/>
            </p:nvSpPr>
            <p:spPr bwMode="auto">
              <a:xfrm rot="5400000">
                <a:off x="5330" y="1057"/>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a:t>
                </a:r>
                <a:endParaRPr lang="en-US" altLang="en-US" sz="1800" smtClean="0">
                  <a:solidFill>
                    <a:srgbClr val="000000"/>
                  </a:solidFill>
                </a:endParaRPr>
              </a:p>
            </p:txBody>
          </p:sp>
          <p:sp>
            <p:nvSpPr>
              <p:cNvPr id="21916" name="Rectangle 123"/>
              <p:cNvSpPr>
                <a:spLocks noChangeArrowheads="1"/>
              </p:cNvSpPr>
              <p:nvPr/>
            </p:nvSpPr>
            <p:spPr bwMode="auto">
              <a:xfrm rot="5400000">
                <a:off x="5330" y="1092"/>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b</a:t>
                </a:r>
                <a:endParaRPr lang="en-US" altLang="en-US" sz="1800" smtClean="0">
                  <a:solidFill>
                    <a:srgbClr val="000000"/>
                  </a:solidFill>
                </a:endParaRPr>
              </a:p>
            </p:txBody>
          </p:sp>
          <p:sp>
            <p:nvSpPr>
              <p:cNvPr id="21917" name="Rectangle 124"/>
              <p:cNvSpPr>
                <a:spLocks noChangeArrowheads="1"/>
              </p:cNvSpPr>
              <p:nvPr/>
            </p:nvSpPr>
            <p:spPr bwMode="auto">
              <a:xfrm rot="5400000">
                <a:off x="5330" y="1127"/>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a:t>
                </a:r>
                <a:endParaRPr lang="en-US" altLang="en-US" sz="1800" smtClean="0">
                  <a:solidFill>
                    <a:srgbClr val="000000"/>
                  </a:solidFill>
                </a:endParaRPr>
              </a:p>
            </p:txBody>
          </p:sp>
          <p:sp>
            <p:nvSpPr>
              <p:cNvPr id="21918" name="Rectangle 125"/>
              <p:cNvSpPr>
                <a:spLocks noChangeArrowheads="1"/>
              </p:cNvSpPr>
              <p:nvPr/>
            </p:nvSpPr>
            <p:spPr bwMode="auto">
              <a:xfrm rot="5400000">
                <a:off x="5334" y="1158"/>
                <a:ext cx="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v</a:t>
                </a:r>
                <a:endParaRPr lang="en-US" altLang="en-US" sz="1800" smtClean="0">
                  <a:solidFill>
                    <a:srgbClr val="000000"/>
                  </a:solidFill>
                </a:endParaRPr>
              </a:p>
            </p:txBody>
          </p:sp>
          <p:sp>
            <p:nvSpPr>
              <p:cNvPr id="21919" name="Rectangle 126"/>
              <p:cNvSpPr>
                <a:spLocks noChangeArrowheads="1"/>
              </p:cNvSpPr>
              <p:nvPr/>
            </p:nvSpPr>
            <p:spPr bwMode="auto">
              <a:xfrm rot="5400000">
                <a:off x="5330" y="1191"/>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a:t>
                </a:r>
                <a:endParaRPr lang="en-US" altLang="en-US" sz="1800" smtClean="0">
                  <a:solidFill>
                    <a:srgbClr val="000000"/>
                  </a:solidFill>
                </a:endParaRPr>
              </a:p>
            </p:txBody>
          </p:sp>
          <p:sp>
            <p:nvSpPr>
              <p:cNvPr id="21920" name="Rectangle 127"/>
              <p:cNvSpPr>
                <a:spLocks noChangeArrowheads="1"/>
              </p:cNvSpPr>
              <p:nvPr/>
            </p:nvSpPr>
            <p:spPr bwMode="auto">
              <a:xfrm>
                <a:off x="2104" y="682"/>
                <a:ext cx="1408" cy="3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21" name="Rectangle 128"/>
              <p:cNvSpPr>
                <a:spLocks noChangeArrowheads="1"/>
              </p:cNvSpPr>
              <p:nvPr/>
            </p:nvSpPr>
            <p:spPr bwMode="auto">
              <a:xfrm>
                <a:off x="2104" y="682"/>
                <a:ext cx="1408" cy="39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22" name="Rectangle 129"/>
              <p:cNvSpPr>
                <a:spLocks noChangeArrowheads="1"/>
              </p:cNvSpPr>
              <p:nvPr/>
            </p:nvSpPr>
            <p:spPr bwMode="auto">
              <a:xfrm>
                <a:off x="2289" y="712"/>
                <a:ext cx="115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800" smtClean="0">
                    <a:solidFill>
                      <a:srgbClr val="000000"/>
                    </a:solidFill>
                  </a:rPr>
                  <a:t>Other Networks</a:t>
                </a:r>
              </a:p>
            </p:txBody>
          </p:sp>
          <p:sp>
            <p:nvSpPr>
              <p:cNvPr id="21923" name="Freeform 130"/>
              <p:cNvSpPr>
                <a:spLocks/>
              </p:cNvSpPr>
              <p:nvPr/>
            </p:nvSpPr>
            <p:spPr bwMode="auto">
              <a:xfrm>
                <a:off x="2418" y="1018"/>
                <a:ext cx="615" cy="112"/>
              </a:xfrm>
              <a:custGeom>
                <a:avLst/>
                <a:gdLst>
                  <a:gd name="T0" fmla="*/ 1421 w 1574"/>
                  <a:gd name="T1" fmla="*/ 307 h 307"/>
                  <a:gd name="T2" fmla="*/ 1574 w 1574"/>
                  <a:gd name="T3" fmla="*/ 153 h 307"/>
                  <a:gd name="T4" fmla="*/ 1421 w 1574"/>
                  <a:gd name="T5" fmla="*/ 0 h 307"/>
                  <a:gd name="T6" fmla="*/ 1421 w 1574"/>
                  <a:gd name="T7" fmla="*/ 0 h 307"/>
                  <a:gd name="T8" fmla="*/ 154 w 1574"/>
                  <a:gd name="T9" fmla="*/ 0 h 307"/>
                  <a:gd name="T10" fmla="*/ 0 w 1574"/>
                  <a:gd name="T11" fmla="*/ 153 h 307"/>
                  <a:gd name="T12" fmla="*/ 154 w 1574"/>
                  <a:gd name="T13" fmla="*/ 307 h 307"/>
                  <a:gd name="T14" fmla="*/ 154 w 1574"/>
                  <a:gd name="T15" fmla="*/ 307 h 307"/>
                  <a:gd name="T16" fmla="*/ 1421 w 157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7">
                    <a:moveTo>
                      <a:pt x="1421" y="307"/>
                    </a:moveTo>
                    <a:cubicBezTo>
                      <a:pt x="1506" y="307"/>
                      <a:pt x="1574" y="238"/>
                      <a:pt x="1574" y="153"/>
                    </a:cubicBezTo>
                    <a:cubicBezTo>
                      <a:pt x="1574" y="68"/>
                      <a:pt x="1506" y="0"/>
                      <a:pt x="1421" y="0"/>
                    </a:cubicBezTo>
                    <a:lnTo>
                      <a:pt x="1421" y="0"/>
                    </a:lnTo>
                    <a:lnTo>
                      <a:pt x="154" y="0"/>
                    </a:lnTo>
                    <a:cubicBezTo>
                      <a:pt x="69" y="0"/>
                      <a:pt x="0" y="68"/>
                      <a:pt x="0" y="153"/>
                    </a:cubicBezTo>
                    <a:cubicBezTo>
                      <a:pt x="0" y="238"/>
                      <a:pt x="69" y="307"/>
                      <a:pt x="154" y="307"/>
                    </a:cubicBezTo>
                    <a:lnTo>
                      <a:pt x="154" y="307"/>
                    </a:lnTo>
                    <a:lnTo>
                      <a:pt x="1421"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24" name="Freeform 131"/>
              <p:cNvSpPr>
                <a:spLocks/>
              </p:cNvSpPr>
              <p:nvPr/>
            </p:nvSpPr>
            <p:spPr bwMode="auto">
              <a:xfrm>
                <a:off x="2418" y="1018"/>
                <a:ext cx="614" cy="112"/>
              </a:xfrm>
              <a:custGeom>
                <a:avLst/>
                <a:gdLst>
                  <a:gd name="T0" fmla="*/ 1421 w 1574"/>
                  <a:gd name="T1" fmla="*/ 307 h 307"/>
                  <a:gd name="T2" fmla="*/ 1574 w 1574"/>
                  <a:gd name="T3" fmla="*/ 153 h 307"/>
                  <a:gd name="T4" fmla="*/ 1421 w 1574"/>
                  <a:gd name="T5" fmla="*/ 0 h 307"/>
                  <a:gd name="T6" fmla="*/ 1421 w 1574"/>
                  <a:gd name="T7" fmla="*/ 0 h 307"/>
                  <a:gd name="T8" fmla="*/ 154 w 1574"/>
                  <a:gd name="T9" fmla="*/ 0 h 307"/>
                  <a:gd name="T10" fmla="*/ 0 w 1574"/>
                  <a:gd name="T11" fmla="*/ 153 h 307"/>
                  <a:gd name="T12" fmla="*/ 154 w 1574"/>
                  <a:gd name="T13" fmla="*/ 307 h 307"/>
                  <a:gd name="T14" fmla="*/ 154 w 1574"/>
                  <a:gd name="T15" fmla="*/ 307 h 307"/>
                  <a:gd name="T16" fmla="*/ 1421 w 1574"/>
                  <a:gd name="T17"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7">
                    <a:moveTo>
                      <a:pt x="1421" y="307"/>
                    </a:moveTo>
                    <a:cubicBezTo>
                      <a:pt x="1506" y="307"/>
                      <a:pt x="1574" y="238"/>
                      <a:pt x="1574" y="153"/>
                    </a:cubicBezTo>
                    <a:cubicBezTo>
                      <a:pt x="1574" y="68"/>
                      <a:pt x="1506" y="0"/>
                      <a:pt x="1421" y="0"/>
                    </a:cubicBezTo>
                    <a:lnTo>
                      <a:pt x="1421" y="0"/>
                    </a:lnTo>
                    <a:lnTo>
                      <a:pt x="154" y="0"/>
                    </a:lnTo>
                    <a:cubicBezTo>
                      <a:pt x="69" y="0"/>
                      <a:pt x="0" y="68"/>
                      <a:pt x="0" y="153"/>
                    </a:cubicBezTo>
                    <a:cubicBezTo>
                      <a:pt x="0" y="238"/>
                      <a:pt x="69" y="307"/>
                      <a:pt x="154" y="307"/>
                    </a:cubicBezTo>
                    <a:lnTo>
                      <a:pt x="154" y="307"/>
                    </a:lnTo>
                    <a:lnTo>
                      <a:pt x="1421"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25" name="Rectangle 132"/>
              <p:cNvSpPr>
                <a:spLocks noChangeArrowheads="1"/>
              </p:cNvSpPr>
              <p:nvPr/>
            </p:nvSpPr>
            <p:spPr bwMode="auto">
              <a:xfrm>
                <a:off x="2495" y="1022"/>
                <a:ext cx="2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NWK</a:t>
                </a:r>
                <a:endParaRPr lang="en-US" altLang="en-US" sz="1800" smtClean="0">
                  <a:solidFill>
                    <a:srgbClr val="000000"/>
                  </a:solidFill>
                </a:endParaRPr>
              </a:p>
            </p:txBody>
          </p:sp>
          <p:sp>
            <p:nvSpPr>
              <p:cNvPr id="21926" name="Rectangle 133"/>
              <p:cNvSpPr>
                <a:spLocks noChangeArrowheads="1"/>
              </p:cNvSpPr>
              <p:nvPr/>
            </p:nvSpPr>
            <p:spPr bwMode="auto">
              <a:xfrm>
                <a:off x="2726" y="1022"/>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1927" name="Rectangle 134"/>
              <p:cNvSpPr>
                <a:spLocks noChangeArrowheads="1"/>
              </p:cNvSpPr>
              <p:nvPr/>
            </p:nvSpPr>
            <p:spPr bwMode="auto">
              <a:xfrm>
                <a:off x="2757" y="1022"/>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sp>
            <p:nvSpPr>
              <p:cNvPr id="21928" name="Freeform 135"/>
              <p:cNvSpPr>
                <a:spLocks/>
              </p:cNvSpPr>
              <p:nvPr/>
            </p:nvSpPr>
            <p:spPr bwMode="auto">
              <a:xfrm>
                <a:off x="1250" y="1482"/>
                <a:ext cx="329" cy="65"/>
              </a:xfrm>
              <a:custGeom>
                <a:avLst/>
                <a:gdLst>
                  <a:gd name="T0" fmla="*/ 755 w 845"/>
                  <a:gd name="T1" fmla="*/ 178 h 178"/>
                  <a:gd name="T2" fmla="*/ 845 w 845"/>
                  <a:gd name="T3" fmla="*/ 89 h 178"/>
                  <a:gd name="T4" fmla="*/ 755 w 845"/>
                  <a:gd name="T5" fmla="*/ 0 h 178"/>
                  <a:gd name="T6" fmla="*/ 89 w 845"/>
                  <a:gd name="T7" fmla="*/ 0 h 178"/>
                  <a:gd name="T8" fmla="*/ 0 w 845"/>
                  <a:gd name="T9" fmla="*/ 89 h 178"/>
                  <a:gd name="T10" fmla="*/ 89 w 845"/>
                  <a:gd name="T11" fmla="*/ 178 h 178"/>
                  <a:gd name="T12" fmla="*/ 89 w 845"/>
                  <a:gd name="T13" fmla="*/ 178 h 178"/>
                  <a:gd name="T14" fmla="*/ 755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5" y="178"/>
                    </a:moveTo>
                    <a:cubicBezTo>
                      <a:pt x="805" y="178"/>
                      <a:pt x="845" y="138"/>
                      <a:pt x="845" y="89"/>
                    </a:cubicBezTo>
                    <a:cubicBezTo>
                      <a:pt x="845" y="40"/>
                      <a:pt x="805" y="0"/>
                      <a:pt x="755" y="0"/>
                    </a:cubicBezTo>
                    <a:lnTo>
                      <a:pt x="89" y="0"/>
                    </a:lnTo>
                    <a:cubicBezTo>
                      <a:pt x="40" y="0"/>
                      <a:pt x="0" y="40"/>
                      <a:pt x="0" y="89"/>
                    </a:cubicBezTo>
                    <a:cubicBezTo>
                      <a:pt x="0" y="138"/>
                      <a:pt x="40" y="178"/>
                      <a:pt x="89" y="178"/>
                    </a:cubicBezTo>
                    <a:lnTo>
                      <a:pt x="89" y="178"/>
                    </a:lnTo>
                    <a:lnTo>
                      <a:pt x="755"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29" name="Freeform 136"/>
              <p:cNvSpPr>
                <a:spLocks/>
              </p:cNvSpPr>
              <p:nvPr/>
            </p:nvSpPr>
            <p:spPr bwMode="auto">
              <a:xfrm>
                <a:off x="1250" y="1482"/>
                <a:ext cx="329" cy="65"/>
              </a:xfrm>
              <a:custGeom>
                <a:avLst/>
                <a:gdLst>
                  <a:gd name="T0" fmla="*/ 755 w 845"/>
                  <a:gd name="T1" fmla="*/ 178 h 178"/>
                  <a:gd name="T2" fmla="*/ 845 w 845"/>
                  <a:gd name="T3" fmla="*/ 89 h 178"/>
                  <a:gd name="T4" fmla="*/ 755 w 845"/>
                  <a:gd name="T5" fmla="*/ 0 h 178"/>
                  <a:gd name="T6" fmla="*/ 89 w 845"/>
                  <a:gd name="T7" fmla="*/ 0 h 178"/>
                  <a:gd name="T8" fmla="*/ 0 w 845"/>
                  <a:gd name="T9" fmla="*/ 89 h 178"/>
                  <a:gd name="T10" fmla="*/ 89 w 845"/>
                  <a:gd name="T11" fmla="*/ 178 h 178"/>
                  <a:gd name="T12" fmla="*/ 89 w 845"/>
                  <a:gd name="T13" fmla="*/ 178 h 178"/>
                  <a:gd name="T14" fmla="*/ 755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5" y="178"/>
                    </a:moveTo>
                    <a:cubicBezTo>
                      <a:pt x="805" y="178"/>
                      <a:pt x="845" y="138"/>
                      <a:pt x="845" y="89"/>
                    </a:cubicBezTo>
                    <a:cubicBezTo>
                      <a:pt x="845" y="40"/>
                      <a:pt x="805" y="0"/>
                      <a:pt x="755" y="0"/>
                    </a:cubicBezTo>
                    <a:lnTo>
                      <a:pt x="89" y="0"/>
                    </a:lnTo>
                    <a:cubicBezTo>
                      <a:pt x="40" y="0"/>
                      <a:pt x="0" y="40"/>
                      <a:pt x="0" y="89"/>
                    </a:cubicBezTo>
                    <a:cubicBezTo>
                      <a:pt x="0" y="138"/>
                      <a:pt x="40" y="178"/>
                      <a:pt x="89" y="178"/>
                    </a:cubicBezTo>
                    <a:lnTo>
                      <a:pt x="89" y="178"/>
                    </a:lnTo>
                    <a:lnTo>
                      <a:pt x="755" y="178"/>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30" name="Rectangle 137"/>
              <p:cNvSpPr>
                <a:spLocks noChangeArrowheads="1"/>
              </p:cNvSpPr>
              <p:nvPr/>
            </p:nvSpPr>
            <p:spPr bwMode="auto">
              <a:xfrm>
                <a:off x="1303" y="1489"/>
                <a:ext cx="131"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VSH</a:t>
                </a:r>
                <a:endParaRPr lang="en-US" altLang="en-US" sz="1800" smtClean="0">
                  <a:solidFill>
                    <a:srgbClr val="000000"/>
                  </a:solidFill>
                </a:endParaRPr>
              </a:p>
            </p:txBody>
          </p:sp>
          <p:sp>
            <p:nvSpPr>
              <p:cNvPr id="21931" name="Rectangle 138"/>
              <p:cNvSpPr>
                <a:spLocks noChangeArrowheads="1"/>
              </p:cNvSpPr>
              <p:nvPr/>
            </p:nvSpPr>
            <p:spPr bwMode="auto">
              <a:xfrm>
                <a:off x="1409"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932" name="Rectangle 139"/>
              <p:cNvSpPr>
                <a:spLocks noChangeArrowheads="1"/>
              </p:cNvSpPr>
              <p:nvPr/>
            </p:nvSpPr>
            <p:spPr bwMode="auto">
              <a:xfrm>
                <a:off x="1421"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933" name="Rectangle 140"/>
              <p:cNvSpPr>
                <a:spLocks noChangeArrowheads="1"/>
              </p:cNvSpPr>
              <p:nvPr/>
            </p:nvSpPr>
            <p:spPr bwMode="auto">
              <a:xfrm>
                <a:off x="3512" y="682"/>
                <a:ext cx="1589" cy="3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34" name="Rectangle 141"/>
              <p:cNvSpPr>
                <a:spLocks noChangeArrowheads="1"/>
              </p:cNvSpPr>
              <p:nvPr/>
            </p:nvSpPr>
            <p:spPr bwMode="auto">
              <a:xfrm>
                <a:off x="3512" y="682"/>
                <a:ext cx="1589" cy="39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35" name="Rectangle 142"/>
              <p:cNvSpPr>
                <a:spLocks noChangeArrowheads="1"/>
              </p:cNvSpPr>
              <p:nvPr/>
            </p:nvSpPr>
            <p:spPr bwMode="auto">
              <a:xfrm>
                <a:off x="3900" y="712"/>
                <a:ext cx="91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800" smtClean="0">
                    <a:solidFill>
                      <a:srgbClr val="000000"/>
                    </a:solidFill>
                  </a:rPr>
                  <a:t>Applications</a:t>
                </a:r>
              </a:p>
            </p:txBody>
          </p:sp>
          <p:sp>
            <p:nvSpPr>
              <p:cNvPr id="21936" name="Freeform 143"/>
              <p:cNvSpPr>
                <a:spLocks/>
              </p:cNvSpPr>
              <p:nvPr/>
            </p:nvSpPr>
            <p:spPr bwMode="auto">
              <a:xfrm>
                <a:off x="4052" y="1012"/>
                <a:ext cx="599" cy="118"/>
              </a:xfrm>
              <a:custGeom>
                <a:avLst/>
                <a:gdLst>
                  <a:gd name="T0" fmla="*/ 1374 w 1536"/>
                  <a:gd name="T1" fmla="*/ 323 h 323"/>
                  <a:gd name="T2" fmla="*/ 1536 w 1536"/>
                  <a:gd name="T3" fmla="*/ 162 h 323"/>
                  <a:gd name="T4" fmla="*/ 1374 w 1536"/>
                  <a:gd name="T5" fmla="*/ 0 h 323"/>
                  <a:gd name="T6" fmla="*/ 1374 w 1536"/>
                  <a:gd name="T7" fmla="*/ 0 h 323"/>
                  <a:gd name="T8" fmla="*/ 161 w 1536"/>
                  <a:gd name="T9" fmla="*/ 0 h 323"/>
                  <a:gd name="T10" fmla="*/ 0 w 1536"/>
                  <a:gd name="T11" fmla="*/ 162 h 323"/>
                  <a:gd name="T12" fmla="*/ 161 w 1536"/>
                  <a:gd name="T13" fmla="*/ 323 h 323"/>
                  <a:gd name="T14" fmla="*/ 1374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4" y="323"/>
                    </a:moveTo>
                    <a:cubicBezTo>
                      <a:pt x="1463" y="323"/>
                      <a:pt x="1536" y="251"/>
                      <a:pt x="1536" y="162"/>
                    </a:cubicBezTo>
                    <a:cubicBezTo>
                      <a:pt x="1536" y="72"/>
                      <a:pt x="1463" y="0"/>
                      <a:pt x="1374" y="0"/>
                    </a:cubicBezTo>
                    <a:lnTo>
                      <a:pt x="1374" y="0"/>
                    </a:lnTo>
                    <a:lnTo>
                      <a:pt x="161" y="0"/>
                    </a:lnTo>
                    <a:cubicBezTo>
                      <a:pt x="72" y="0"/>
                      <a:pt x="0" y="72"/>
                      <a:pt x="0" y="162"/>
                    </a:cubicBezTo>
                    <a:cubicBezTo>
                      <a:pt x="0" y="251"/>
                      <a:pt x="72" y="323"/>
                      <a:pt x="161" y="323"/>
                    </a:cubicBezTo>
                    <a:lnTo>
                      <a:pt x="1374" y="32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37" name="Freeform 144"/>
              <p:cNvSpPr>
                <a:spLocks/>
              </p:cNvSpPr>
              <p:nvPr/>
            </p:nvSpPr>
            <p:spPr bwMode="auto">
              <a:xfrm>
                <a:off x="4052" y="1012"/>
                <a:ext cx="599" cy="118"/>
              </a:xfrm>
              <a:custGeom>
                <a:avLst/>
                <a:gdLst>
                  <a:gd name="T0" fmla="*/ 1374 w 1536"/>
                  <a:gd name="T1" fmla="*/ 323 h 323"/>
                  <a:gd name="T2" fmla="*/ 1536 w 1536"/>
                  <a:gd name="T3" fmla="*/ 162 h 323"/>
                  <a:gd name="T4" fmla="*/ 1374 w 1536"/>
                  <a:gd name="T5" fmla="*/ 0 h 323"/>
                  <a:gd name="T6" fmla="*/ 1374 w 1536"/>
                  <a:gd name="T7" fmla="*/ 0 h 323"/>
                  <a:gd name="T8" fmla="*/ 161 w 1536"/>
                  <a:gd name="T9" fmla="*/ 0 h 323"/>
                  <a:gd name="T10" fmla="*/ 0 w 1536"/>
                  <a:gd name="T11" fmla="*/ 162 h 323"/>
                  <a:gd name="T12" fmla="*/ 161 w 1536"/>
                  <a:gd name="T13" fmla="*/ 323 h 323"/>
                  <a:gd name="T14" fmla="*/ 1374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4" y="323"/>
                    </a:moveTo>
                    <a:cubicBezTo>
                      <a:pt x="1463" y="323"/>
                      <a:pt x="1536" y="251"/>
                      <a:pt x="1536" y="162"/>
                    </a:cubicBezTo>
                    <a:cubicBezTo>
                      <a:pt x="1536" y="72"/>
                      <a:pt x="1463" y="0"/>
                      <a:pt x="1374" y="0"/>
                    </a:cubicBezTo>
                    <a:lnTo>
                      <a:pt x="1374" y="0"/>
                    </a:lnTo>
                    <a:lnTo>
                      <a:pt x="161" y="0"/>
                    </a:lnTo>
                    <a:cubicBezTo>
                      <a:pt x="72" y="0"/>
                      <a:pt x="0" y="72"/>
                      <a:pt x="0" y="162"/>
                    </a:cubicBezTo>
                    <a:cubicBezTo>
                      <a:pt x="0" y="251"/>
                      <a:pt x="72" y="323"/>
                      <a:pt x="161" y="323"/>
                    </a:cubicBezTo>
                    <a:lnTo>
                      <a:pt x="1374" y="323"/>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38" name="Rectangle 145"/>
              <p:cNvSpPr>
                <a:spLocks noChangeArrowheads="1"/>
              </p:cNvSpPr>
              <p:nvPr/>
            </p:nvSpPr>
            <p:spPr bwMode="auto">
              <a:xfrm>
                <a:off x="4143" y="1016"/>
                <a:ext cx="219"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App</a:t>
                </a:r>
                <a:endParaRPr lang="en-US" altLang="en-US" sz="1800" smtClean="0">
                  <a:solidFill>
                    <a:srgbClr val="000000"/>
                  </a:solidFill>
                </a:endParaRPr>
              </a:p>
            </p:txBody>
          </p:sp>
          <p:sp>
            <p:nvSpPr>
              <p:cNvPr id="21939" name="Rectangle 146"/>
              <p:cNvSpPr>
                <a:spLocks noChangeArrowheads="1"/>
              </p:cNvSpPr>
              <p:nvPr/>
            </p:nvSpPr>
            <p:spPr bwMode="auto">
              <a:xfrm>
                <a:off x="4324" y="1016"/>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1940" name="Rectangle 147"/>
              <p:cNvSpPr>
                <a:spLocks noChangeArrowheads="1"/>
              </p:cNvSpPr>
              <p:nvPr/>
            </p:nvSpPr>
            <p:spPr bwMode="auto">
              <a:xfrm>
                <a:off x="4356" y="1016"/>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sp>
            <p:nvSpPr>
              <p:cNvPr id="21941" name="Rectangle 148"/>
              <p:cNvSpPr>
                <a:spLocks noChangeArrowheads="1"/>
              </p:cNvSpPr>
              <p:nvPr/>
            </p:nvSpPr>
            <p:spPr bwMode="auto">
              <a:xfrm>
                <a:off x="3789" y="1515"/>
                <a:ext cx="442"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42" name="Rectangle 149"/>
              <p:cNvSpPr>
                <a:spLocks noChangeArrowheads="1"/>
              </p:cNvSpPr>
              <p:nvPr/>
            </p:nvSpPr>
            <p:spPr bwMode="auto">
              <a:xfrm>
                <a:off x="3789" y="1515"/>
                <a:ext cx="442"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43" name="Rectangle 150"/>
              <p:cNvSpPr>
                <a:spLocks noChangeArrowheads="1"/>
              </p:cNvSpPr>
              <p:nvPr/>
            </p:nvSpPr>
            <p:spPr bwMode="auto">
              <a:xfrm>
                <a:off x="3806" y="1542"/>
                <a:ext cx="175"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b="1" smtClean="0">
                    <a:solidFill>
                      <a:srgbClr val="000000"/>
                    </a:solidFill>
                  </a:rPr>
                  <a:t>EPD</a:t>
                </a:r>
                <a:endParaRPr lang="en-US" altLang="en-US" sz="1800" smtClean="0">
                  <a:solidFill>
                    <a:srgbClr val="000000"/>
                  </a:solidFill>
                </a:endParaRPr>
              </a:p>
            </p:txBody>
          </p:sp>
          <p:sp>
            <p:nvSpPr>
              <p:cNvPr id="21944" name="Rectangle 151"/>
              <p:cNvSpPr>
                <a:spLocks noChangeArrowheads="1"/>
              </p:cNvSpPr>
              <p:nvPr/>
            </p:nvSpPr>
            <p:spPr bwMode="auto">
              <a:xfrm>
                <a:off x="3944" y="1542"/>
                <a:ext cx="69"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b="1" smtClean="0">
                    <a:solidFill>
                      <a:srgbClr val="000000"/>
                    </a:solidFill>
                  </a:rPr>
                  <a:t>=</a:t>
                </a:r>
                <a:endParaRPr lang="en-US" altLang="en-US" sz="1800" smtClean="0">
                  <a:solidFill>
                    <a:srgbClr val="000000"/>
                  </a:solidFill>
                </a:endParaRPr>
              </a:p>
            </p:txBody>
          </p:sp>
          <p:sp>
            <p:nvSpPr>
              <p:cNvPr id="21945" name="Rectangle 152"/>
              <p:cNvSpPr>
                <a:spLocks noChangeArrowheads="1"/>
              </p:cNvSpPr>
              <p:nvPr/>
            </p:nvSpPr>
            <p:spPr bwMode="auto">
              <a:xfrm>
                <a:off x="3981" y="1542"/>
                <a:ext cx="69"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b="1" smtClean="0">
                    <a:solidFill>
                      <a:srgbClr val="000000"/>
                    </a:solidFill>
                  </a:rPr>
                  <a:t>0</a:t>
                </a:r>
                <a:endParaRPr lang="en-US" altLang="en-US" sz="1800" smtClean="0">
                  <a:solidFill>
                    <a:srgbClr val="000000"/>
                  </a:solidFill>
                </a:endParaRPr>
              </a:p>
            </p:txBody>
          </p:sp>
          <p:sp>
            <p:nvSpPr>
              <p:cNvPr id="21946" name="Rectangle 153"/>
              <p:cNvSpPr>
                <a:spLocks noChangeArrowheads="1"/>
              </p:cNvSpPr>
              <p:nvPr/>
            </p:nvSpPr>
            <p:spPr bwMode="auto">
              <a:xfrm>
                <a:off x="4019" y="1542"/>
                <a:ext cx="69"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b="1" smtClean="0">
                    <a:solidFill>
                      <a:srgbClr val="000000"/>
                    </a:solidFill>
                  </a:rPr>
                  <a:t>x</a:t>
                </a:r>
                <a:endParaRPr lang="en-US" altLang="en-US" sz="1800" smtClean="0">
                  <a:solidFill>
                    <a:srgbClr val="000000"/>
                  </a:solidFill>
                </a:endParaRPr>
              </a:p>
            </p:txBody>
          </p:sp>
          <p:sp>
            <p:nvSpPr>
              <p:cNvPr id="21947" name="Rectangle 154"/>
              <p:cNvSpPr>
                <a:spLocks noChangeArrowheads="1"/>
              </p:cNvSpPr>
              <p:nvPr/>
            </p:nvSpPr>
            <p:spPr bwMode="auto">
              <a:xfrm>
                <a:off x="4056" y="1542"/>
                <a:ext cx="144"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b="1" smtClean="0">
                    <a:solidFill>
                      <a:srgbClr val="000000"/>
                    </a:solidFill>
                  </a:rPr>
                  <a:t>888</a:t>
                </a:r>
                <a:endParaRPr lang="en-US" altLang="en-US" sz="1800" smtClean="0">
                  <a:solidFill>
                    <a:srgbClr val="000000"/>
                  </a:solidFill>
                </a:endParaRPr>
              </a:p>
            </p:txBody>
          </p:sp>
          <p:sp>
            <p:nvSpPr>
              <p:cNvPr id="21948" name="Rectangle 155"/>
              <p:cNvSpPr>
                <a:spLocks noChangeArrowheads="1"/>
              </p:cNvSpPr>
              <p:nvPr/>
            </p:nvSpPr>
            <p:spPr bwMode="auto">
              <a:xfrm>
                <a:off x="4168" y="1542"/>
                <a:ext cx="75"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b="1" smtClean="0">
                    <a:solidFill>
                      <a:srgbClr val="000000"/>
                    </a:solidFill>
                  </a:rPr>
                  <a:t>E</a:t>
                </a:r>
                <a:endParaRPr lang="en-US" altLang="en-US" sz="1800" smtClean="0">
                  <a:solidFill>
                    <a:srgbClr val="000000"/>
                  </a:solidFill>
                </a:endParaRPr>
              </a:p>
            </p:txBody>
          </p:sp>
          <p:sp>
            <p:nvSpPr>
              <p:cNvPr id="21949" name="Rectangle 156"/>
              <p:cNvSpPr>
                <a:spLocks noChangeArrowheads="1"/>
              </p:cNvSpPr>
              <p:nvPr/>
            </p:nvSpPr>
            <p:spPr bwMode="auto">
              <a:xfrm>
                <a:off x="3906" y="1693"/>
                <a:ext cx="144"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802</a:t>
                </a:r>
                <a:endParaRPr lang="en-US" altLang="en-US" sz="1800" smtClean="0">
                  <a:solidFill>
                    <a:srgbClr val="000000"/>
                  </a:solidFill>
                </a:endParaRPr>
              </a:p>
            </p:txBody>
          </p:sp>
          <p:sp>
            <p:nvSpPr>
              <p:cNvPr id="21950" name="Rectangle 157"/>
              <p:cNvSpPr>
                <a:spLocks noChangeArrowheads="1"/>
              </p:cNvSpPr>
              <p:nvPr/>
            </p:nvSpPr>
            <p:spPr bwMode="auto">
              <a:xfrm>
                <a:off x="4019" y="1693"/>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51" name="Rectangle 158"/>
              <p:cNvSpPr>
                <a:spLocks noChangeArrowheads="1"/>
              </p:cNvSpPr>
              <p:nvPr/>
            </p:nvSpPr>
            <p:spPr bwMode="auto">
              <a:xfrm>
                <a:off x="4037" y="1693"/>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1</a:t>
                </a:r>
                <a:endParaRPr lang="en-US" altLang="en-US" sz="1800" smtClean="0">
                  <a:solidFill>
                    <a:srgbClr val="000000"/>
                  </a:solidFill>
                </a:endParaRPr>
              </a:p>
            </p:txBody>
          </p:sp>
          <p:sp>
            <p:nvSpPr>
              <p:cNvPr id="21952" name="Rectangle 159"/>
              <p:cNvSpPr>
                <a:spLocks noChangeArrowheads="1"/>
              </p:cNvSpPr>
              <p:nvPr/>
            </p:nvSpPr>
            <p:spPr bwMode="auto">
              <a:xfrm>
                <a:off x="4068" y="1693"/>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X</a:t>
                </a:r>
                <a:endParaRPr lang="en-US" altLang="en-US" sz="1800" smtClean="0">
                  <a:solidFill>
                    <a:srgbClr val="000000"/>
                  </a:solidFill>
                </a:endParaRPr>
              </a:p>
            </p:txBody>
          </p:sp>
          <p:sp>
            <p:nvSpPr>
              <p:cNvPr id="21953" name="Rectangle 160"/>
              <p:cNvSpPr>
                <a:spLocks noChangeArrowheads="1"/>
              </p:cNvSpPr>
              <p:nvPr/>
            </p:nvSpPr>
            <p:spPr bwMode="auto">
              <a:xfrm>
                <a:off x="3862"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54" name="Rectangle 161"/>
              <p:cNvSpPr>
                <a:spLocks noChangeArrowheads="1"/>
              </p:cNvSpPr>
              <p:nvPr/>
            </p:nvSpPr>
            <p:spPr bwMode="auto">
              <a:xfrm>
                <a:off x="3887" y="176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955" name="Rectangle 162"/>
              <p:cNvSpPr>
                <a:spLocks noChangeArrowheads="1"/>
              </p:cNvSpPr>
              <p:nvPr/>
            </p:nvSpPr>
            <p:spPr bwMode="auto">
              <a:xfrm>
                <a:off x="4137"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56" name="Rectangle 163"/>
              <p:cNvSpPr>
                <a:spLocks noChangeArrowheads="1"/>
              </p:cNvSpPr>
              <p:nvPr/>
            </p:nvSpPr>
            <p:spPr bwMode="auto">
              <a:xfrm>
                <a:off x="2501" y="1515"/>
                <a:ext cx="419"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57" name="Rectangle 164"/>
              <p:cNvSpPr>
                <a:spLocks noChangeArrowheads="1"/>
              </p:cNvSpPr>
              <p:nvPr/>
            </p:nvSpPr>
            <p:spPr bwMode="auto">
              <a:xfrm>
                <a:off x="2501" y="1515"/>
                <a:ext cx="419"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58" name="Rectangle 165"/>
              <p:cNvSpPr>
                <a:spLocks noChangeArrowheads="1"/>
              </p:cNvSpPr>
              <p:nvPr/>
            </p:nvSpPr>
            <p:spPr bwMode="auto">
              <a:xfrm>
                <a:off x="2645" y="1693"/>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6</a:t>
                </a:r>
                <a:endParaRPr lang="en-US" altLang="en-US" sz="1800" smtClean="0">
                  <a:solidFill>
                    <a:srgbClr val="000000"/>
                  </a:solidFill>
                </a:endParaRPr>
              </a:p>
            </p:txBody>
          </p:sp>
          <p:sp>
            <p:nvSpPr>
              <p:cNvPr id="21959" name="Rectangle 166"/>
              <p:cNvSpPr>
                <a:spLocks noChangeArrowheads="1"/>
              </p:cNvSpPr>
              <p:nvPr/>
            </p:nvSpPr>
            <p:spPr bwMode="auto">
              <a:xfrm>
                <a:off x="2682" y="1693"/>
                <a:ext cx="144"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top </a:t>
                </a:r>
                <a:endParaRPr lang="en-US" altLang="en-US" sz="1800" smtClean="0">
                  <a:solidFill>
                    <a:srgbClr val="000000"/>
                  </a:solidFill>
                </a:endParaRPr>
              </a:p>
            </p:txBody>
          </p:sp>
          <p:sp>
            <p:nvSpPr>
              <p:cNvPr id="21960" name="Rectangle 167"/>
              <p:cNvSpPr>
                <a:spLocks noChangeArrowheads="1"/>
              </p:cNvSpPr>
              <p:nvPr/>
            </p:nvSpPr>
            <p:spPr bwMode="auto">
              <a:xfrm>
                <a:off x="2564"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61" name="Rectangle 168"/>
              <p:cNvSpPr>
                <a:spLocks noChangeArrowheads="1"/>
              </p:cNvSpPr>
              <p:nvPr/>
            </p:nvSpPr>
            <p:spPr bwMode="auto">
              <a:xfrm>
                <a:off x="2589" y="176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962" name="Rectangle 169"/>
              <p:cNvSpPr>
                <a:spLocks noChangeArrowheads="1"/>
              </p:cNvSpPr>
              <p:nvPr/>
            </p:nvSpPr>
            <p:spPr bwMode="auto">
              <a:xfrm>
                <a:off x="2832"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63" name="Rectangle 170"/>
              <p:cNvSpPr>
                <a:spLocks noChangeArrowheads="1"/>
              </p:cNvSpPr>
              <p:nvPr/>
            </p:nvSpPr>
            <p:spPr bwMode="auto">
              <a:xfrm>
                <a:off x="2081" y="1515"/>
                <a:ext cx="420"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64" name="Rectangle 171"/>
              <p:cNvSpPr>
                <a:spLocks noChangeArrowheads="1"/>
              </p:cNvSpPr>
              <p:nvPr/>
            </p:nvSpPr>
            <p:spPr bwMode="auto">
              <a:xfrm>
                <a:off x="2081" y="1515"/>
                <a:ext cx="420"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65" name="Rectangle 172"/>
              <p:cNvSpPr>
                <a:spLocks noChangeArrowheads="1"/>
              </p:cNvSpPr>
              <p:nvPr/>
            </p:nvSpPr>
            <p:spPr bwMode="auto">
              <a:xfrm>
                <a:off x="2183" y="1693"/>
                <a:ext cx="1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Rsvd</a:t>
                </a:r>
                <a:endParaRPr lang="en-US" altLang="en-US" sz="1800" smtClean="0">
                  <a:solidFill>
                    <a:srgbClr val="000000"/>
                  </a:solidFill>
                </a:endParaRPr>
              </a:p>
            </p:txBody>
          </p:sp>
          <p:sp>
            <p:nvSpPr>
              <p:cNvPr id="21966" name="Rectangle 173"/>
              <p:cNvSpPr>
                <a:spLocks noChangeArrowheads="1"/>
              </p:cNvSpPr>
              <p:nvPr/>
            </p:nvSpPr>
            <p:spPr bwMode="auto">
              <a:xfrm>
                <a:off x="2339" y="1693"/>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67" name="Rectangle 174"/>
              <p:cNvSpPr>
                <a:spLocks noChangeArrowheads="1"/>
              </p:cNvSpPr>
              <p:nvPr/>
            </p:nvSpPr>
            <p:spPr bwMode="auto">
              <a:xfrm>
                <a:off x="2358" y="1693"/>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2</a:t>
                </a:r>
                <a:endParaRPr lang="en-US" altLang="en-US" sz="1800" smtClean="0">
                  <a:solidFill>
                    <a:srgbClr val="000000"/>
                  </a:solidFill>
                </a:endParaRPr>
              </a:p>
            </p:txBody>
          </p:sp>
          <p:sp>
            <p:nvSpPr>
              <p:cNvPr id="21968" name="Rectangle 175"/>
              <p:cNvSpPr>
                <a:spLocks noChangeArrowheads="1"/>
              </p:cNvSpPr>
              <p:nvPr/>
            </p:nvSpPr>
            <p:spPr bwMode="auto">
              <a:xfrm>
                <a:off x="2146"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69" name="Rectangle 176"/>
              <p:cNvSpPr>
                <a:spLocks noChangeArrowheads="1"/>
              </p:cNvSpPr>
              <p:nvPr/>
            </p:nvSpPr>
            <p:spPr bwMode="auto">
              <a:xfrm>
                <a:off x="2164" y="176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970" name="Rectangle 177"/>
              <p:cNvSpPr>
                <a:spLocks noChangeArrowheads="1"/>
              </p:cNvSpPr>
              <p:nvPr/>
            </p:nvSpPr>
            <p:spPr bwMode="auto">
              <a:xfrm>
                <a:off x="2414"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71" name="Rectangle 178"/>
              <p:cNvSpPr>
                <a:spLocks noChangeArrowheads="1"/>
              </p:cNvSpPr>
              <p:nvPr/>
            </p:nvSpPr>
            <p:spPr bwMode="auto">
              <a:xfrm>
                <a:off x="815" y="1074"/>
                <a:ext cx="599" cy="28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72" name="Rectangle 179"/>
              <p:cNvSpPr>
                <a:spLocks noChangeArrowheads="1"/>
              </p:cNvSpPr>
              <p:nvPr/>
            </p:nvSpPr>
            <p:spPr bwMode="auto">
              <a:xfrm>
                <a:off x="815" y="1074"/>
                <a:ext cx="599" cy="28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73" name="Rectangle 180"/>
              <p:cNvSpPr>
                <a:spLocks noChangeArrowheads="1"/>
              </p:cNvSpPr>
              <p:nvPr/>
            </p:nvSpPr>
            <p:spPr bwMode="auto">
              <a:xfrm>
                <a:off x="959" y="1139"/>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6</a:t>
                </a:r>
                <a:endParaRPr lang="en-US" altLang="en-US" sz="1800" smtClean="0">
                  <a:solidFill>
                    <a:srgbClr val="000000"/>
                  </a:solidFill>
                </a:endParaRPr>
              </a:p>
            </p:txBody>
          </p:sp>
          <p:sp>
            <p:nvSpPr>
              <p:cNvPr id="21974" name="Rectangle 181"/>
              <p:cNvSpPr>
                <a:spLocks noChangeArrowheads="1"/>
              </p:cNvSpPr>
              <p:nvPr/>
            </p:nvSpPr>
            <p:spPr bwMode="auto">
              <a:xfrm>
                <a:off x="997" y="1139"/>
                <a:ext cx="31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LoWPAN</a:t>
                </a:r>
                <a:endParaRPr lang="en-US" altLang="en-US" sz="1800" smtClean="0">
                  <a:solidFill>
                    <a:srgbClr val="000000"/>
                  </a:solidFill>
                </a:endParaRPr>
              </a:p>
            </p:txBody>
          </p:sp>
          <p:sp>
            <p:nvSpPr>
              <p:cNvPr id="21975" name="Rectangle 182"/>
              <p:cNvSpPr>
                <a:spLocks noChangeArrowheads="1"/>
              </p:cNvSpPr>
              <p:nvPr/>
            </p:nvSpPr>
            <p:spPr bwMode="auto">
              <a:xfrm>
                <a:off x="966" y="120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76" name="Rectangle 183"/>
              <p:cNvSpPr>
                <a:spLocks noChangeArrowheads="1"/>
              </p:cNvSpPr>
              <p:nvPr/>
            </p:nvSpPr>
            <p:spPr bwMode="auto">
              <a:xfrm>
                <a:off x="991" y="120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977" name="Rectangle 184"/>
              <p:cNvSpPr>
                <a:spLocks noChangeArrowheads="1"/>
              </p:cNvSpPr>
              <p:nvPr/>
            </p:nvSpPr>
            <p:spPr bwMode="auto">
              <a:xfrm>
                <a:off x="1240" y="120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78" name="Rectangle 185"/>
              <p:cNvSpPr>
                <a:spLocks noChangeArrowheads="1"/>
              </p:cNvSpPr>
              <p:nvPr/>
            </p:nvSpPr>
            <p:spPr bwMode="auto">
              <a:xfrm>
                <a:off x="1654" y="1515"/>
                <a:ext cx="427"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79" name="Rectangle 186"/>
              <p:cNvSpPr>
                <a:spLocks noChangeArrowheads="1"/>
              </p:cNvSpPr>
              <p:nvPr/>
            </p:nvSpPr>
            <p:spPr bwMode="auto">
              <a:xfrm>
                <a:off x="1654" y="1515"/>
                <a:ext cx="427"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80" name="Rectangle 187"/>
              <p:cNvSpPr>
                <a:spLocks noChangeArrowheads="1"/>
              </p:cNvSpPr>
              <p:nvPr/>
            </p:nvSpPr>
            <p:spPr bwMode="auto">
              <a:xfrm>
                <a:off x="1765" y="1693"/>
                <a:ext cx="1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Rsvd</a:t>
                </a:r>
                <a:endParaRPr lang="en-US" altLang="en-US" sz="1800" smtClean="0">
                  <a:solidFill>
                    <a:srgbClr val="000000"/>
                  </a:solidFill>
                </a:endParaRPr>
              </a:p>
            </p:txBody>
          </p:sp>
          <p:sp>
            <p:nvSpPr>
              <p:cNvPr id="21981" name="Rectangle 188"/>
              <p:cNvSpPr>
                <a:spLocks noChangeArrowheads="1"/>
              </p:cNvSpPr>
              <p:nvPr/>
            </p:nvSpPr>
            <p:spPr bwMode="auto">
              <a:xfrm>
                <a:off x="1915" y="1693"/>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82" name="Rectangle 189"/>
              <p:cNvSpPr>
                <a:spLocks noChangeArrowheads="1"/>
              </p:cNvSpPr>
              <p:nvPr/>
            </p:nvSpPr>
            <p:spPr bwMode="auto">
              <a:xfrm>
                <a:off x="1933" y="1693"/>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1</a:t>
                </a:r>
                <a:endParaRPr lang="en-US" altLang="en-US" sz="1800" smtClean="0">
                  <a:solidFill>
                    <a:srgbClr val="000000"/>
                  </a:solidFill>
                </a:endParaRPr>
              </a:p>
            </p:txBody>
          </p:sp>
          <p:sp>
            <p:nvSpPr>
              <p:cNvPr id="21983" name="Rectangle 190"/>
              <p:cNvSpPr>
                <a:spLocks noChangeArrowheads="1"/>
              </p:cNvSpPr>
              <p:nvPr/>
            </p:nvSpPr>
            <p:spPr bwMode="auto">
              <a:xfrm>
                <a:off x="1721"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84" name="Rectangle 191"/>
              <p:cNvSpPr>
                <a:spLocks noChangeArrowheads="1"/>
              </p:cNvSpPr>
              <p:nvPr/>
            </p:nvSpPr>
            <p:spPr bwMode="auto">
              <a:xfrm>
                <a:off x="1746" y="176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985" name="Rectangle 192"/>
              <p:cNvSpPr>
                <a:spLocks noChangeArrowheads="1"/>
              </p:cNvSpPr>
              <p:nvPr/>
            </p:nvSpPr>
            <p:spPr bwMode="auto">
              <a:xfrm>
                <a:off x="1989"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86" name="Rectangle 193"/>
              <p:cNvSpPr>
                <a:spLocks noChangeArrowheads="1"/>
              </p:cNvSpPr>
              <p:nvPr/>
            </p:nvSpPr>
            <p:spPr bwMode="auto">
              <a:xfrm>
                <a:off x="2920" y="1515"/>
                <a:ext cx="450"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87" name="Rectangle 194"/>
              <p:cNvSpPr>
                <a:spLocks noChangeArrowheads="1"/>
              </p:cNvSpPr>
              <p:nvPr/>
            </p:nvSpPr>
            <p:spPr bwMode="auto">
              <a:xfrm>
                <a:off x="2920" y="1515"/>
                <a:ext cx="450"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88" name="Rectangle 195"/>
              <p:cNvSpPr>
                <a:spLocks noChangeArrowheads="1"/>
              </p:cNvSpPr>
              <p:nvPr/>
            </p:nvSpPr>
            <p:spPr bwMode="auto">
              <a:xfrm>
                <a:off x="2951" y="1658"/>
                <a:ext cx="4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Management </a:t>
                </a:r>
                <a:endParaRPr lang="en-US" altLang="en-US" sz="1800" smtClean="0">
                  <a:solidFill>
                    <a:srgbClr val="000000"/>
                  </a:solidFill>
                </a:endParaRPr>
              </a:p>
            </p:txBody>
          </p:sp>
          <p:sp>
            <p:nvSpPr>
              <p:cNvPr id="21989" name="Rectangle 196"/>
              <p:cNvSpPr>
                <a:spLocks noChangeArrowheads="1"/>
              </p:cNvSpPr>
              <p:nvPr/>
            </p:nvSpPr>
            <p:spPr bwMode="auto">
              <a:xfrm>
                <a:off x="3007" y="1728"/>
                <a:ext cx="318"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Protocols</a:t>
                </a:r>
                <a:endParaRPr lang="en-US" altLang="en-US" sz="1800" smtClean="0">
                  <a:solidFill>
                    <a:srgbClr val="000000"/>
                  </a:solidFill>
                </a:endParaRPr>
              </a:p>
            </p:txBody>
          </p:sp>
          <p:sp>
            <p:nvSpPr>
              <p:cNvPr id="21990" name="Rectangle 197"/>
              <p:cNvSpPr>
                <a:spLocks noChangeArrowheads="1"/>
              </p:cNvSpPr>
              <p:nvPr/>
            </p:nvSpPr>
            <p:spPr bwMode="auto">
              <a:xfrm>
                <a:off x="2963" y="1804"/>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91" name="Rectangle 198"/>
              <p:cNvSpPr>
                <a:spLocks noChangeArrowheads="1"/>
              </p:cNvSpPr>
              <p:nvPr/>
            </p:nvSpPr>
            <p:spPr bwMode="auto">
              <a:xfrm>
                <a:off x="2988" y="1804"/>
                <a:ext cx="35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Mandatory</a:t>
                </a:r>
                <a:endParaRPr lang="en-US" altLang="en-US" sz="1800" smtClean="0">
                  <a:solidFill>
                    <a:srgbClr val="000000"/>
                  </a:solidFill>
                </a:endParaRPr>
              </a:p>
            </p:txBody>
          </p:sp>
          <p:sp>
            <p:nvSpPr>
              <p:cNvPr id="21992" name="Rectangle 199"/>
              <p:cNvSpPr>
                <a:spLocks noChangeArrowheads="1"/>
              </p:cNvSpPr>
              <p:nvPr/>
            </p:nvSpPr>
            <p:spPr bwMode="auto">
              <a:xfrm>
                <a:off x="3301" y="1804"/>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993" name="Freeform 200"/>
              <p:cNvSpPr>
                <a:spLocks/>
              </p:cNvSpPr>
              <p:nvPr/>
            </p:nvSpPr>
            <p:spPr bwMode="auto">
              <a:xfrm>
                <a:off x="1474" y="1029"/>
                <a:ext cx="540" cy="101"/>
              </a:xfrm>
              <a:custGeom>
                <a:avLst/>
                <a:gdLst>
                  <a:gd name="T0" fmla="*/ 1244 w 1382"/>
                  <a:gd name="T1" fmla="*/ 277 h 277"/>
                  <a:gd name="T2" fmla="*/ 1382 w 1382"/>
                  <a:gd name="T3" fmla="*/ 139 h 277"/>
                  <a:gd name="T4" fmla="*/ 1244 w 1382"/>
                  <a:gd name="T5" fmla="*/ 0 h 277"/>
                  <a:gd name="T6" fmla="*/ 1244 w 1382"/>
                  <a:gd name="T7" fmla="*/ 0 h 277"/>
                  <a:gd name="T8" fmla="*/ 138 w 1382"/>
                  <a:gd name="T9" fmla="*/ 0 h 277"/>
                  <a:gd name="T10" fmla="*/ 0 w 1382"/>
                  <a:gd name="T11" fmla="*/ 139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9"/>
                    </a:cubicBezTo>
                    <a:cubicBezTo>
                      <a:pt x="1382" y="62"/>
                      <a:pt x="1320" y="0"/>
                      <a:pt x="1244" y="0"/>
                    </a:cubicBezTo>
                    <a:lnTo>
                      <a:pt x="1244" y="0"/>
                    </a:lnTo>
                    <a:lnTo>
                      <a:pt x="138" y="0"/>
                    </a:lnTo>
                    <a:cubicBezTo>
                      <a:pt x="62" y="0"/>
                      <a:pt x="0" y="62"/>
                      <a:pt x="0" y="139"/>
                    </a:cubicBezTo>
                    <a:cubicBezTo>
                      <a:pt x="0" y="215"/>
                      <a:pt x="62" y="277"/>
                      <a:pt x="138" y="277"/>
                    </a:cubicBezTo>
                    <a:lnTo>
                      <a:pt x="138" y="277"/>
                    </a:lnTo>
                    <a:lnTo>
                      <a:pt x="1244"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94" name="Freeform 201"/>
              <p:cNvSpPr>
                <a:spLocks/>
              </p:cNvSpPr>
              <p:nvPr/>
            </p:nvSpPr>
            <p:spPr bwMode="auto">
              <a:xfrm>
                <a:off x="1474" y="1029"/>
                <a:ext cx="540" cy="101"/>
              </a:xfrm>
              <a:custGeom>
                <a:avLst/>
                <a:gdLst>
                  <a:gd name="T0" fmla="*/ 1244 w 1382"/>
                  <a:gd name="T1" fmla="*/ 277 h 277"/>
                  <a:gd name="T2" fmla="*/ 1382 w 1382"/>
                  <a:gd name="T3" fmla="*/ 139 h 277"/>
                  <a:gd name="T4" fmla="*/ 1244 w 1382"/>
                  <a:gd name="T5" fmla="*/ 0 h 277"/>
                  <a:gd name="T6" fmla="*/ 1244 w 1382"/>
                  <a:gd name="T7" fmla="*/ 0 h 277"/>
                  <a:gd name="T8" fmla="*/ 138 w 1382"/>
                  <a:gd name="T9" fmla="*/ 0 h 277"/>
                  <a:gd name="T10" fmla="*/ 0 w 1382"/>
                  <a:gd name="T11" fmla="*/ 139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9"/>
                    </a:cubicBezTo>
                    <a:cubicBezTo>
                      <a:pt x="1382" y="62"/>
                      <a:pt x="1320" y="0"/>
                      <a:pt x="1244" y="0"/>
                    </a:cubicBezTo>
                    <a:lnTo>
                      <a:pt x="1244" y="0"/>
                    </a:lnTo>
                    <a:lnTo>
                      <a:pt x="138" y="0"/>
                    </a:lnTo>
                    <a:cubicBezTo>
                      <a:pt x="62" y="0"/>
                      <a:pt x="0" y="62"/>
                      <a:pt x="0" y="139"/>
                    </a:cubicBezTo>
                    <a:cubicBezTo>
                      <a:pt x="0" y="215"/>
                      <a:pt x="62" y="277"/>
                      <a:pt x="138" y="277"/>
                    </a:cubicBezTo>
                    <a:lnTo>
                      <a:pt x="138" y="277"/>
                    </a:lnTo>
                    <a:lnTo>
                      <a:pt x="1244" y="27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995" name="Rectangle 202"/>
              <p:cNvSpPr>
                <a:spLocks noChangeArrowheads="1"/>
              </p:cNvSpPr>
              <p:nvPr/>
            </p:nvSpPr>
            <p:spPr bwMode="auto">
              <a:xfrm>
                <a:off x="1528" y="1028"/>
                <a:ext cx="187"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IPv</a:t>
                </a:r>
                <a:endParaRPr lang="en-US" altLang="en-US" sz="1800" smtClean="0">
                  <a:solidFill>
                    <a:srgbClr val="000000"/>
                  </a:solidFill>
                </a:endParaRPr>
              </a:p>
            </p:txBody>
          </p:sp>
          <p:sp>
            <p:nvSpPr>
              <p:cNvPr id="21996" name="Rectangle 203"/>
              <p:cNvSpPr>
                <a:spLocks noChangeArrowheads="1"/>
              </p:cNvSpPr>
              <p:nvPr/>
            </p:nvSpPr>
            <p:spPr bwMode="auto">
              <a:xfrm>
                <a:off x="1671" y="1028"/>
                <a:ext cx="100"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6</a:t>
                </a:r>
                <a:endParaRPr lang="en-US" altLang="en-US" sz="1800" smtClean="0">
                  <a:solidFill>
                    <a:srgbClr val="000000"/>
                  </a:solidFill>
                </a:endParaRPr>
              </a:p>
            </p:txBody>
          </p:sp>
          <p:sp>
            <p:nvSpPr>
              <p:cNvPr id="21997" name="Rectangle 204"/>
              <p:cNvSpPr>
                <a:spLocks noChangeArrowheads="1"/>
              </p:cNvSpPr>
              <p:nvPr/>
            </p:nvSpPr>
            <p:spPr bwMode="auto">
              <a:xfrm>
                <a:off x="1727" y="1028"/>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1998" name="Rectangle 205"/>
              <p:cNvSpPr>
                <a:spLocks noChangeArrowheads="1"/>
              </p:cNvSpPr>
              <p:nvPr/>
            </p:nvSpPr>
            <p:spPr bwMode="auto">
              <a:xfrm>
                <a:off x="1758" y="1028"/>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grpSp>
        <p:grpSp>
          <p:nvGrpSpPr>
            <p:cNvPr id="9" name="Group 407"/>
            <p:cNvGrpSpPr>
              <a:grpSpLocks/>
            </p:cNvGrpSpPr>
            <p:nvPr/>
          </p:nvGrpSpPr>
          <p:grpSpPr bwMode="auto">
            <a:xfrm>
              <a:off x="851" y="1025"/>
              <a:ext cx="4159" cy="2947"/>
              <a:chOff x="851" y="1025"/>
              <a:chExt cx="4159" cy="2947"/>
            </a:xfrm>
          </p:grpSpPr>
          <p:sp>
            <p:nvSpPr>
              <p:cNvPr id="21631" name="Freeform 207"/>
              <p:cNvSpPr>
                <a:spLocks/>
              </p:cNvSpPr>
              <p:nvPr/>
            </p:nvSpPr>
            <p:spPr bwMode="auto">
              <a:xfrm>
                <a:off x="1675" y="1482"/>
                <a:ext cx="378" cy="64"/>
              </a:xfrm>
              <a:custGeom>
                <a:avLst/>
                <a:gdLst>
                  <a:gd name="T0" fmla="*/ 880 w 968"/>
                  <a:gd name="T1" fmla="*/ 176 h 176"/>
                  <a:gd name="T2" fmla="*/ 968 w 968"/>
                  <a:gd name="T3" fmla="*/ 88 h 176"/>
                  <a:gd name="T4" fmla="*/ 880 w 968"/>
                  <a:gd name="T5" fmla="*/ 0 h 176"/>
                  <a:gd name="T6" fmla="*/ 880 w 968"/>
                  <a:gd name="T7" fmla="*/ 0 h 176"/>
                  <a:gd name="T8" fmla="*/ 89 w 968"/>
                  <a:gd name="T9" fmla="*/ 0 h 176"/>
                  <a:gd name="T10" fmla="*/ 0 w 968"/>
                  <a:gd name="T11" fmla="*/ 88 h 176"/>
                  <a:gd name="T12" fmla="*/ 89 w 968"/>
                  <a:gd name="T13" fmla="*/ 176 h 176"/>
                  <a:gd name="T14" fmla="*/ 89 w 968"/>
                  <a:gd name="T15" fmla="*/ 176 h 176"/>
                  <a:gd name="T16" fmla="*/ 880 w 968"/>
                  <a:gd name="T17"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8" h="176">
                    <a:moveTo>
                      <a:pt x="880" y="176"/>
                    </a:moveTo>
                    <a:cubicBezTo>
                      <a:pt x="929" y="176"/>
                      <a:pt x="968" y="137"/>
                      <a:pt x="968" y="88"/>
                    </a:cubicBezTo>
                    <a:cubicBezTo>
                      <a:pt x="968" y="39"/>
                      <a:pt x="929" y="0"/>
                      <a:pt x="880" y="0"/>
                    </a:cubicBezTo>
                    <a:lnTo>
                      <a:pt x="880" y="0"/>
                    </a:lnTo>
                    <a:lnTo>
                      <a:pt x="89" y="0"/>
                    </a:lnTo>
                    <a:cubicBezTo>
                      <a:pt x="40" y="0"/>
                      <a:pt x="0" y="39"/>
                      <a:pt x="0" y="88"/>
                    </a:cubicBezTo>
                    <a:cubicBezTo>
                      <a:pt x="0" y="137"/>
                      <a:pt x="40" y="176"/>
                      <a:pt x="89" y="176"/>
                    </a:cubicBezTo>
                    <a:lnTo>
                      <a:pt x="89" y="176"/>
                    </a:lnTo>
                    <a:lnTo>
                      <a:pt x="880" y="176"/>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32" name="Freeform 208"/>
              <p:cNvSpPr>
                <a:spLocks/>
              </p:cNvSpPr>
              <p:nvPr/>
            </p:nvSpPr>
            <p:spPr bwMode="auto">
              <a:xfrm>
                <a:off x="1675" y="1482"/>
                <a:ext cx="378" cy="64"/>
              </a:xfrm>
              <a:custGeom>
                <a:avLst/>
                <a:gdLst>
                  <a:gd name="T0" fmla="*/ 880 w 968"/>
                  <a:gd name="T1" fmla="*/ 176 h 176"/>
                  <a:gd name="T2" fmla="*/ 968 w 968"/>
                  <a:gd name="T3" fmla="*/ 88 h 176"/>
                  <a:gd name="T4" fmla="*/ 880 w 968"/>
                  <a:gd name="T5" fmla="*/ 0 h 176"/>
                  <a:gd name="T6" fmla="*/ 880 w 968"/>
                  <a:gd name="T7" fmla="*/ 0 h 176"/>
                  <a:gd name="T8" fmla="*/ 89 w 968"/>
                  <a:gd name="T9" fmla="*/ 0 h 176"/>
                  <a:gd name="T10" fmla="*/ 0 w 968"/>
                  <a:gd name="T11" fmla="*/ 88 h 176"/>
                  <a:gd name="T12" fmla="*/ 89 w 968"/>
                  <a:gd name="T13" fmla="*/ 176 h 176"/>
                  <a:gd name="T14" fmla="*/ 89 w 968"/>
                  <a:gd name="T15" fmla="*/ 176 h 176"/>
                  <a:gd name="T16" fmla="*/ 880 w 968"/>
                  <a:gd name="T17" fmla="*/ 17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8" h="176">
                    <a:moveTo>
                      <a:pt x="880" y="176"/>
                    </a:moveTo>
                    <a:cubicBezTo>
                      <a:pt x="929" y="176"/>
                      <a:pt x="968" y="137"/>
                      <a:pt x="968" y="88"/>
                    </a:cubicBezTo>
                    <a:cubicBezTo>
                      <a:pt x="968" y="39"/>
                      <a:pt x="929" y="0"/>
                      <a:pt x="880" y="0"/>
                    </a:cubicBezTo>
                    <a:lnTo>
                      <a:pt x="880" y="0"/>
                    </a:lnTo>
                    <a:lnTo>
                      <a:pt x="89" y="0"/>
                    </a:lnTo>
                    <a:cubicBezTo>
                      <a:pt x="40" y="0"/>
                      <a:pt x="0" y="39"/>
                      <a:pt x="0" y="88"/>
                    </a:cubicBezTo>
                    <a:cubicBezTo>
                      <a:pt x="0" y="137"/>
                      <a:pt x="40" y="176"/>
                      <a:pt x="89" y="176"/>
                    </a:cubicBezTo>
                    <a:lnTo>
                      <a:pt x="89" y="176"/>
                    </a:lnTo>
                    <a:lnTo>
                      <a:pt x="880" y="176"/>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33" name="Rectangle 209"/>
              <p:cNvSpPr>
                <a:spLocks noChangeArrowheads="1"/>
              </p:cNvSpPr>
              <p:nvPr/>
            </p:nvSpPr>
            <p:spPr bwMode="auto">
              <a:xfrm>
                <a:off x="1734" y="1489"/>
                <a:ext cx="11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Rsv</a:t>
                </a:r>
                <a:endParaRPr lang="en-US" altLang="en-US" sz="1800" smtClean="0">
                  <a:solidFill>
                    <a:srgbClr val="000000"/>
                  </a:solidFill>
                </a:endParaRPr>
              </a:p>
            </p:txBody>
          </p:sp>
          <p:sp>
            <p:nvSpPr>
              <p:cNvPr id="21634" name="Rectangle 210"/>
              <p:cNvSpPr>
                <a:spLocks noChangeArrowheads="1"/>
              </p:cNvSpPr>
              <p:nvPr/>
            </p:nvSpPr>
            <p:spPr bwMode="auto">
              <a:xfrm>
                <a:off x="1815" y="1489"/>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1</a:t>
                </a:r>
                <a:endParaRPr lang="en-US" altLang="en-US" sz="1800" smtClean="0">
                  <a:solidFill>
                    <a:srgbClr val="000000"/>
                  </a:solidFill>
                </a:endParaRPr>
              </a:p>
            </p:txBody>
          </p:sp>
          <p:sp>
            <p:nvSpPr>
              <p:cNvPr id="21635" name="Rectangle 211"/>
              <p:cNvSpPr>
                <a:spLocks noChangeArrowheads="1"/>
              </p:cNvSpPr>
              <p:nvPr/>
            </p:nvSpPr>
            <p:spPr bwMode="auto">
              <a:xfrm>
                <a:off x="1846" y="1489"/>
                <a:ext cx="6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H</a:t>
                </a:r>
                <a:endParaRPr lang="en-US" altLang="en-US" sz="1800" smtClean="0">
                  <a:solidFill>
                    <a:srgbClr val="000000"/>
                  </a:solidFill>
                </a:endParaRPr>
              </a:p>
            </p:txBody>
          </p:sp>
          <p:sp>
            <p:nvSpPr>
              <p:cNvPr id="21636" name="Rectangle 212"/>
              <p:cNvSpPr>
                <a:spLocks noChangeArrowheads="1"/>
              </p:cNvSpPr>
              <p:nvPr/>
            </p:nvSpPr>
            <p:spPr bwMode="auto">
              <a:xfrm>
                <a:off x="1883"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37" name="Rectangle 213"/>
              <p:cNvSpPr>
                <a:spLocks noChangeArrowheads="1"/>
              </p:cNvSpPr>
              <p:nvPr/>
            </p:nvSpPr>
            <p:spPr bwMode="auto">
              <a:xfrm>
                <a:off x="1896"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38" name="Freeform 214"/>
              <p:cNvSpPr>
                <a:spLocks/>
              </p:cNvSpPr>
              <p:nvPr/>
            </p:nvSpPr>
            <p:spPr bwMode="auto">
              <a:xfrm>
                <a:off x="2104" y="1480"/>
                <a:ext cx="359" cy="69"/>
              </a:xfrm>
              <a:custGeom>
                <a:avLst/>
                <a:gdLst>
                  <a:gd name="T0" fmla="*/ 826 w 921"/>
                  <a:gd name="T1" fmla="*/ 190 h 190"/>
                  <a:gd name="T2" fmla="*/ 921 w 921"/>
                  <a:gd name="T3" fmla="*/ 95 h 190"/>
                  <a:gd name="T4" fmla="*/ 826 w 921"/>
                  <a:gd name="T5" fmla="*/ 0 h 190"/>
                  <a:gd name="T6" fmla="*/ 826 w 921"/>
                  <a:gd name="T7" fmla="*/ 0 h 190"/>
                  <a:gd name="T8" fmla="*/ 95 w 921"/>
                  <a:gd name="T9" fmla="*/ 0 h 190"/>
                  <a:gd name="T10" fmla="*/ 0 w 921"/>
                  <a:gd name="T11" fmla="*/ 95 h 190"/>
                  <a:gd name="T12" fmla="*/ 95 w 921"/>
                  <a:gd name="T13" fmla="*/ 190 h 190"/>
                  <a:gd name="T14" fmla="*/ 826 w 921"/>
                  <a:gd name="T15" fmla="*/ 19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1" h="190">
                    <a:moveTo>
                      <a:pt x="826" y="190"/>
                    </a:moveTo>
                    <a:cubicBezTo>
                      <a:pt x="879" y="190"/>
                      <a:pt x="921" y="148"/>
                      <a:pt x="921" y="95"/>
                    </a:cubicBezTo>
                    <a:cubicBezTo>
                      <a:pt x="921" y="42"/>
                      <a:pt x="879" y="0"/>
                      <a:pt x="826" y="0"/>
                    </a:cubicBezTo>
                    <a:lnTo>
                      <a:pt x="826" y="0"/>
                    </a:lnTo>
                    <a:lnTo>
                      <a:pt x="95" y="0"/>
                    </a:lnTo>
                    <a:cubicBezTo>
                      <a:pt x="42" y="0"/>
                      <a:pt x="0" y="42"/>
                      <a:pt x="0" y="95"/>
                    </a:cubicBezTo>
                    <a:cubicBezTo>
                      <a:pt x="0" y="148"/>
                      <a:pt x="42" y="190"/>
                      <a:pt x="95" y="190"/>
                    </a:cubicBezTo>
                    <a:lnTo>
                      <a:pt x="826" y="190"/>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39" name="Freeform 215"/>
              <p:cNvSpPr>
                <a:spLocks/>
              </p:cNvSpPr>
              <p:nvPr/>
            </p:nvSpPr>
            <p:spPr bwMode="auto">
              <a:xfrm>
                <a:off x="2104" y="1480"/>
                <a:ext cx="359" cy="69"/>
              </a:xfrm>
              <a:custGeom>
                <a:avLst/>
                <a:gdLst>
                  <a:gd name="T0" fmla="*/ 826 w 921"/>
                  <a:gd name="T1" fmla="*/ 190 h 190"/>
                  <a:gd name="T2" fmla="*/ 921 w 921"/>
                  <a:gd name="T3" fmla="*/ 95 h 190"/>
                  <a:gd name="T4" fmla="*/ 826 w 921"/>
                  <a:gd name="T5" fmla="*/ 0 h 190"/>
                  <a:gd name="T6" fmla="*/ 826 w 921"/>
                  <a:gd name="T7" fmla="*/ 0 h 190"/>
                  <a:gd name="T8" fmla="*/ 95 w 921"/>
                  <a:gd name="T9" fmla="*/ 0 h 190"/>
                  <a:gd name="T10" fmla="*/ 0 w 921"/>
                  <a:gd name="T11" fmla="*/ 95 h 190"/>
                  <a:gd name="T12" fmla="*/ 95 w 921"/>
                  <a:gd name="T13" fmla="*/ 190 h 190"/>
                  <a:gd name="T14" fmla="*/ 826 w 921"/>
                  <a:gd name="T15" fmla="*/ 190 h 1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1" h="190">
                    <a:moveTo>
                      <a:pt x="826" y="190"/>
                    </a:moveTo>
                    <a:cubicBezTo>
                      <a:pt x="879" y="190"/>
                      <a:pt x="921" y="148"/>
                      <a:pt x="921" y="95"/>
                    </a:cubicBezTo>
                    <a:cubicBezTo>
                      <a:pt x="921" y="42"/>
                      <a:pt x="879" y="0"/>
                      <a:pt x="826" y="0"/>
                    </a:cubicBezTo>
                    <a:lnTo>
                      <a:pt x="826" y="0"/>
                    </a:lnTo>
                    <a:lnTo>
                      <a:pt x="95" y="0"/>
                    </a:lnTo>
                    <a:cubicBezTo>
                      <a:pt x="42" y="0"/>
                      <a:pt x="0" y="42"/>
                      <a:pt x="0" y="95"/>
                    </a:cubicBezTo>
                    <a:cubicBezTo>
                      <a:pt x="0" y="148"/>
                      <a:pt x="42" y="190"/>
                      <a:pt x="95" y="190"/>
                    </a:cubicBezTo>
                    <a:lnTo>
                      <a:pt x="826" y="19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40" name="Rectangle 216"/>
              <p:cNvSpPr>
                <a:spLocks noChangeArrowheads="1"/>
              </p:cNvSpPr>
              <p:nvPr/>
            </p:nvSpPr>
            <p:spPr bwMode="auto">
              <a:xfrm>
                <a:off x="2152" y="1489"/>
                <a:ext cx="11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Rsv</a:t>
                </a:r>
                <a:endParaRPr lang="en-US" altLang="en-US" sz="1800" smtClean="0">
                  <a:solidFill>
                    <a:srgbClr val="000000"/>
                  </a:solidFill>
                </a:endParaRPr>
              </a:p>
            </p:txBody>
          </p:sp>
          <p:sp>
            <p:nvSpPr>
              <p:cNvPr id="21641" name="Rectangle 217"/>
              <p:cNvSpPr>
                <a:spLocks noChangeArrowheads="1"/>
              </p:cNvSpPr>
              <p:nvPr/>
            </p:nvSpPr>
            <p:spPr bwMode="auto">
              <a:xfrm>
                <a:off x="2233" y="1489"/>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2</a:t>
                </a:r>
                <a:endParaRPr lang="en-US" altLang="en-US" sz="1800" smtClean="0">
                  <a:solidFill>
                    <a:srgbClr val="000000"/>
                  </a:solidFill>
                </a:endParaRPr>
              </a:p>
            </p:txBody>
          </p:sp>
          <p:sp>
            <p:nvSpPr>
              <p:cNvPr id="21642" name="Rectangle 218"/>
              <p:cNvSpPr>
                <a:spLocks noChangeArrowheads="1"/>
              </p:cNvSpPr>
              <p:nvPr/>
            </p:nvSpPr>
            <p:spPr bwMode="auto">
              <a:xfrm>
                <a:off x="2264" y="1489"/>
                <a:ext cx="6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H</a:t>
                </a:r>
                <a:endParaRPr lang="en-US" altLang="en-US" sz="1800" smtClean="0">
                  <a:solidFill>
                    <a:srgbClr val="000000"/>
                  </a:solidFill>
                </a:endParaRPr>
              </a:p>
            </p:txBody>
          </p:sp>
          <p:sp>
            <p:nvSpPr>
              <p:cNvPr id="21643" name="Rectangle 219"/>
              <p:cNvSpPr>
                <a:spLocks noChangeArrowheads="1"/>
              </p:cNvSpPr>
              <p:nvPr/>
            </p:nvSpPr>
            <p:spPr bwMode="auto">
              <a:xfrm>
                <a:off x="2302"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44" name="Rectangle 220"/>
              <p:cNvSpPr>
                <a:spLocks noChangeArrowheads="1"/>
              </p:cNvSpPr>
              <p:nvPr/>
            </p:nvSpPr>
            <p:spPr bwMode="auto">
              <a:xfrm>
                <a:off x="2314"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45" name="Freeform 221"/>
              <p:cNvSpPr>
                <a:spLocks/>
              </p:cNvSpPr>
              <p:nvPr/>
            </p:nvSpPr>
            <p:spPr bwMode="auto">
              <a:xfrm>
                <a:off x="2553" y="1474"/>
                <a:ext cx="330" cy="81"/>
              </a:xfrm>
              <a:custGeom>
                <a:avLst/>
                <a:gdLst>
                  <a:gd name="T0" fmla="*/ 734 w 844"/>
                  <a:gd name="T1" fmla="*/ 222 h 222"/>
                  <a:gd name="T2" fmla="*/ 844 w 844"/>
                  <a:gd name="T3" fmla="*/ 111 h 222"/>
                  <a:gd name="T4" fmla="*/ 734 w 844"/>
                  <a:gd name="T5" fmla="*/ 0 h 222"/>
                  <a:gd name="T6" fmla="*/ 110 w 844"/>
                  <a:gd name="T7" fmla="*/ 0 h 222"/>
                  <a:gd name="T8" fmla="*/ 0 w 844"/>
                  <a:gd name="T9" fmla="*/ 111 h 222"/>
                  <a:gd name="T10" fmla="*/ 110 w 844"/>
                  <a:gd name="T11" fmla="*/ 222 h 222"/>
                  <a:gd name="T12" fmla="*/ 110 w 844"/>
                  <a:gd name="T13" fmla="*/ 222 h 222"/>
                  <a:gd name="T14" fmla="*/ 734 w 844"/>
                  <a:gd name="T15" fmla="*/ 222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4" h="222">
                    <a:moveTo>
                      <a:pt x="734" y="222"/>
                    </a:moveTo>
                    <a:cubicBezTo>
                      <a:pt x="795" y="222"/>
                      <a:pt x="844" y="172"/>
                      <a:pt x="844" y="111"/>
                    </a:cubicBezTo>
                    <a:cubicBezTo>
                      <a:pt x="844" y="50"/>
                      <a:pt x="795" y="0"/>
                      <a:pt x="734" y="0"/>
                    </a:cubicBezTo>
                    <a:lnTo>
                      <a:pt x="110" y="0"/>
                    </a:lnTo>
                    <a:cubicBezTo>
                      <a:pt x="49" y="0"/>
                      <a:pt x="0" y="50"/>
                      <a:pt x="0" y="111"/>
                    </a:cubicBezTo>
                    <a:cubicBezTo>
                      <a:pt x="0" y="172"/>
                      <a:pt x="49" y="222"/>
                      <a:pt x="110" y="222"/>
                    </a:cubicBezTo>
                    <a:lnTo>
                      <a:pt x="110" y="222"/>
                    </a:lnTo>
                    <a:lnTo>
                      <a:pt x="734" y="22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46" name="Freeform 222"/>
              <p:cNvSpPr>
                <a:spLocks/>
              </p:cNvSpPr>
              <p:nvPr/>
            </p:nvSpPr>
            <p:spPr bwMode="auto">
              <a:xfrm>
                <a:off x="2553" y="1474"/>
                <a:ext cx="330" cy="81"/>
              </a:xfrm>
              <a:custGeom>
                <a:avLst/>
                <a:gdLst>
                  <a:gd name="T0" fmla="*/ 734 w 844"/>
                  <a:gd name="T1" fmla="*/ 222 h 222"/>
                  <a:gd name="T2" fmla="*/ 844 w 844"/>
                  <a:gd name="T3" fmla="*/ 111 h 222"/>
                  <a:gd name="T4" fmla="*/ 734 w 844"/>
                  <a:gd name="T5" fmla="*/ 0 h 222"/>
                  <a:gd name="T6" fmla="*/ 110 w 844"/>
                  <a:gd name="T7" fmla="*/ 0 h 222"/>
                  <a:gd name="T8" fmla="*/ 0 w 844"/>
                  <a:gd name="T9" fmla="*/ 111 h 222"/>
                  <a:gd name="T10" fmla="*/ 110 w 844"/>
                  <a:gd name="T11" fmla="*/ 222 h 222"/>
                  <a:gd name="T12" fmla="*/ 110 w 844"/>
                  <a:gd name="T13" fmla="*/ 222 h 222"/>
                  <a:gd name="T14" fmla="*/ 734 w 844"/>
                  <a:gd name="T15" fmla="*/ 222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4" h="222">
                    <a:moveTo>
                      <a:pt x="734" y="222"/>
                    </a:moveTo>
                    <a:cubicBezTo>
                      <a:pt x="795" y="222"/>
                      <a:pt x="844" y="172"/>
                      <a:pt x="844" y="111"/>
                    </a:cubicBezTo>
                    <a:cubicBezTo>
                      <a:pt x="844" y="50"/>
                      <a:pt x="795" y="0"/>
                      <a:pt x="734" y="0"/>
                    </a:cubicBezTo>
                    <a:lnTo>
                      <a:pt x="110" y="0"/>
                    </a:lnTo>
                    <a:cubicBezTo>
                      <a:pt x="49" y="0"/>
                      <a:pt x="0" y="50"/>
                      <a:pt x="0" y="111"/>
                    </a:cubicBezTo>
                    <a:cubicBezTo>
                      <a:pt x="0" y="172"/>
                      <a:pt x="49" y="222"/>
                      <a:pt x="110" y="222"/>
                    </a:cubicBezTo>
                    <a:lnTo>
                      <a:pt x="110" y="222"/>
                    </a:lnTo>
                    <a:lnTo>
                      <a:pt x="734" y="222"/>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47" name="Rectangle 223"/>
              <p:cNvSpPr>
                <a:spLocks noChangeArrowheads="1"/>
              </p:cNvSpPr>
              <p:nvPr/>
            </p:nvSpPr>
            <p:spPr bwMode="auto">
              <a:xfrm>
                <a:off x="2620" y="1489"/>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6</a:t>
                </a:r>
                <a:endParaRPr lang="en-US" altLang="en-US" sz="1800" smtClean="0">
                  <a:solidFill>
                    <a:srgbClr val="000000"/>
                  </a:solidFill>
                </a:endParaRPr>
              </a:p>
            </p:txBody>
          </p:sp>
          <p:sp>
            <p:nvSpPr>
              <p:cNvPr id="21648" name="Rectangle 224"/>
              <p:cNvSpPr>
                <a:spLocks noChangeArrowheads="1"/>
              </p:cNvSpPr>
              <p:nvPr/>
            </p:nvSpPr>
            <p:spPr bwMode="auto">
              <a:xfrm>
                <a:off x="2651" y="1489"/>
                <a:ext cx="7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tH</a:t>
                </a:r>
                <a:endParaRPr lang="en-US" altLang="en-US" sz="1800" smtClean="0">
                  <a:solidFill>
                    <a:srgbClr val="000000"/>
                  </a:solidFill>
                </a:endParaRPr>
              </a:p>
            </p:txBody>
          </p:sp>
          <p:sp>
            <p:nvSpPr>
              <p:cNvPr id="21649" name="Rectangle 225"/>
              <p:cNvSpPr>
                <a:spLocks noChangeArrowheads="1"/>
              </p:cNvSpPr>
              <p:nvPr/>
            </p:nvSpPr>
            <p:spPr bwMode="auto">
              <a:xfrm>
                <a:off x="2701"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50" name="Rectangle 226"/>
              <p:cNvSpPr>
                <a:spLocks noChangeArrowheads="1"/>
              </p:cNvSpPr>
              <p:nvPr/>
            </p:nvSpPr>
            <p:spPr bwMode="auto">
              <a:xfrm>
                <a:off x="2714"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51" name="Freeform 227"/>
              <p:cNvSpPr>
                <a:spLocks/>
              </p:cNvSpPr>
              <p:nvPr/>
            </p:nvSpPr>
            <p:spPr bwMode="auto">
              <a:xfrm>
                <a:off x="2973" y="1478"/>
                <a:ext cx="344" cy="73"/>
              </a:xfrm>
              <a:custGeom>
                <a:avLst/>
                <a:gdLst>
                  <a:gd name="T0" fmla="*/ 783 w 883"/>
                  <a:gd name="T1" fmla="*/ 200 h 200"/>
                  <a:gd name="T2" fmla="*/ 883 w 883"/>
                  <a:gd name="T3" fmla="*/ 100 h 200"/>
                  <a:gd name="T4" fmla="*/ 783 w 883"/>
                  <a:gd name="T5" fmla="*/ 0 h 200"/>
                  <a:gd name="T6" fmla="*/ 100 w 883"/>
                  <a:gd name="T7" fmla="*/ 0 h 200"/>
                  <a:gd name="T8" fmla="*/ 0 w 883"/>
                  <a:gd name="T9" fmla="*/ 100 h 200"/>
                  <a:gd name="T10" fmla="*/ 100 w 883"/>
                  <a:gd name="T11" fmla="*/ 200 h 200"/>
                  <a:gd name="T12" fmla="*/ 100 w 883"/>
                  <a:gd name="T13" fmla="*/ 200 h 200"/>
                  <a:gd name="T14" fmla="*/ 783 w 883"/>
                  <a:gd name="T15" fmla="*/ 200 h 2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200">
                    <a:moveTo>
                      <a:pt x="783" y="200"/>
                    </a:moveTo>
                    <a:cubicBezTo>
                      <a:pt x="838" y="200"/>
                      <a:pt x="883" y="155"/>
                      <a:pt x="883" y="100"/>
                    </a:cubicBezTo>
                    <a:cubicBezTo>
                      <a:pt x="883" y="45"/>
                      <a:pt x="838" y="0"/>
                      <a:pt x="783" y="0"/>
                    </a:cubicBezTo>
                    <a:lnTo>
                      <a:pt x="100" y="0"/>
                    </a:lnTo>
                    <a:cubicBezTo>
                      <a:pt x="45" y="0"/>
                      <a:pt x="0" y="45"/>
                      <a:pt x="0" y="100"/>
                    </a:cubicBezTo>
                    <a:cubicBezTo>
                      <a:pt x="0" y="155"/>
                      <a:pt x="45" y="200"/>
                      <a:pt x="100" y="200"/>
                    </a:cubicBezTo>
                    <a:lnTo>
                      <a:pt x="100" y="200"/>
                    </a:lnTo>
                    <a:lnTo>
                      <a:pt x="783" y="200"/>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52" name="Freeform 228"/>
              <p:cNvSpPr>
                <a:spLocks/>
              </p:cNvSpPr>
              <p:nvPr/>
            </p:nvSpPr>
            <p:spPr bwMode="auto">
              <a:xfrm>
                <a:off x="2973" y="1478"/>
                <a:ext cx="344" cy="73"/>
              </a:xfrm>
              <a:custGeom>
                <a:avLst/>
                <a:gdLst>
                  <a:gd name="T0" fmla="*/ 783 w 883"/>
                  <a:gd name="T1" fmla="*/ 200 h 200"/>
                  <a:gd name="T2" fmla="*/ 883 w 883"/>
                  <a:gd name="T3" fmla="*/ 100 h 200"/>
                  <a:gd name="T4" fmla="*/ 783 w 883"/>
                  <a:gd name="T5" fmla="*/ 0 h 200"/>
                  <a:gd name="T6" fmla="*/ 100 w 883"/>
                  <a:gd name="T7" fmla="*/ 0 h 200"/>
                  <a:gd name="T8" fmla="*/ 0 w 883"/>
                  <a:gd name="T9" fmla="*/ 100 h 200"/>
                  <a:gd name="T10" fmla="*/ 100 w 883"/>
                  <a:gd name="T11" fmla="*/ 200 h 200"/>
                  <a:gd name="T12" fmla="*/ 100 w 883"/>
                  <a:gd name="T13" fmla="*/ 200 h 200"/>
                  <a:gd name="T14" fmla="*/ 783 w 883"/>
                  <a:gd name="T15" fmla="*/ 200 h 2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200">
                    <a:moveTo>
                      <a:pt x="783" y="200"/>
                    </a:moveTo>
                    <a:cubicBezTo>
                      <a:pt x="838" y="200"/>
                      <a:pt x="883" y="155"/>
                      <a:pt x="883" y="100"/>
                    </a:cubicBezTo>
                    <a:cubicBezTo>
                      <a:pt x="883" y="45"/>
                      <a:pt x="838" y="0"/>
                      <a:pt x="783" y="0"/>
                    </a:cubicBezTo>
                    <a:lnTo>
                      <a:pt x="100" y="0"/>
                    </a:lnTo>
                    <a:cubicBezTo>
                      <a:pt x="45" y="0"/>
                      <a:pt x="0" y="45"/>
                      <a:pt x="0" y="100"/>
                    </a:cubicBezTo>
                    <a:cubicBezTo>
                      <a:pt x="0" y="155"/>
                      <a:pt x="45" y="200"/>
                      <a:pt x="100" y="200"/>
                    </a:cubicBezTo>
                    <a:lnTo>
                      <a:pt x="100" y="200"/>
                    </a:lnTo>
                    <a:lnTo>
                      <a:pt x="783" y="20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53" name="Rectangle 229"/>
              <p:cNvSpPr>
                <a:spLocks noChangeArrowheads="1"/>
              </p:cNvSpPr>
              <p:nvPr/>
            </p:nvSpPr>
            <p:spPr bwMode="auto">
              <a:xfrm>
                <a:off x="3032" y="1489"/>
                <a:ext cx="13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MPH</a:t>
                </a:r>
                <a:endParaRPr lang="en-US" altLang="en-US" sz="1800" smtClean="0">
                  <a:solidFill>
                    <a:srgbClr val="000000"/>
                  </a:solidFill>
                </a:endParaRPr>
              </a:p>
            </p:txBody>
          </p:sp>
          <p:sp>
            <p:nvSpPr>
              <p:cNvPr id="21654" name="Rectangle 230"/>
              <p:cNvSpPr>
                <a:spLocks noChangeArrowheads="1"/>
              </p:cNvSpPr>
              <p:nvPr/>
            </p:nvSpPr>
            <p:spPr bwMode="auto">
              <a:xfrm>
                <a:off x="3144"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55" name="Rectangle 231"/>
              <p:cNvSpPr>
                <a:spLocks noChangeArrowheads="1"/>
              </p:cNvSpPr>
              <p:nvPr/>
            </p:nvSpPr>
            <p:spPr bwMode="auto">
              <a:xfrm>
                <a:off x="3157"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56" name="Freeform 232"/>
              <p:cNvSpPr>
                <a:spLocks/>
              </p:cNvSpPr>
              <p:nvPr/>
            </p:nvSpPr>
            <p:spPr bwMode="auto">
              <a:xfrm>
                <a:off x="3857" y="1483"/>
                <a:ext cx="345" cy="63"/>
              </a:xfrm>
              <a:custGeom>
                <a:avLst/>
                <a:gdLst>
                  <a:gd name="T0" fmla="*/ 796 w 884"/>
                  <a:gd name="T1" fmla="*/ 174 h 174"/>
                  <a:gd name="T2" fmla="*/ 884 w 884"/>
                  <a:gd name="T3" fmla="*/ 87 h 174"/>
                  <a:gd name="T4" fmla="*/ 796 w 884"/>
                  <a:gd name="T5" fmla="*/ 0 h 174"/>
                  <a:gd name="T6" fmla="*/ 88 w 884"/>
                  <a:gd name="T7" fmla="*/ 0 h 174"/>
                  <a:gd name="T8" fmla="*/ 0 w 884"/>
                  <a:gd name="T9" fmla="*/ 87 h 174"/>
                  <a:gd name="T10" fmla="*/ 88 w 884"/>
                  <a:gd name="T11" fmla="*/ 174 h 174"/>
                  <a:gd name="T12" fmla="*/ 796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6" y="174"/>
                    </a:moveTo>
                    <a:cubicBezTo>
                      <a:pt x="845" y="174"/>
                      <a:pt x="884" y="135"/>
                      <a:pt x="884" y="87"/>
                    </a:cubicBezTo>
                    <a:cubicBezTo>
                      <a:pt x="884" y="39"/>
                      <a:pt x="845" y="0"/>
                      <a:pt x="796" y="0"/>
                    </a:cubicBezTo>
                    <a:lnTo>
                      <a:pt x="88" y="0"/>
                    </a:lnTo>
                    <a:cubicBezTo>
                      <a:pt x="40" y="0"/>
                      <a:pt x="0" y="39"/>
                      <a:pt x="0" y="87"/>
                    </a:cubicBezTo>
                    <a:cubicBezTo>
                      <a:pt x="0" y="135"/>
                      <a:pt x="40" y="174"/>
                      <a:pt x="88"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57" name="Freeform 233"/>
              <p:cNvSpPr>
                <a:spLocks/>
              </p:cNvSpPr>
              <p:nvPr/>
            </p:nvSpPr>
            <p:spPr bwMode="auto">
              <a:xfrm>
                <a:off x="3857" y="1483"/>
                <a:ext cx="345" cy="63"/>
              </a:xfrm>
              <a:custGeom>
                <a:avLst/>
                <a:gdLst>
                  <a:gd name="T0" fmla="*/ 796 w 884"/>
                  <a:gd name="T1" fmla="*/ 174 h 174"/>
                  <a:gd name="T2" fmla="*/ 884 w 884"/>
                  <a:gd name="T3" fmla="*/ 87 h 174"/>
                  <a:gd name="T4" fmla="*/ 796 w 884"/>
                  <a:gd name="T5" fmla="*/ 0 h 174"/>
                  <a:gd name="T6" fmla="*/ 88 w 884"/>
                  <a:gd name="T7" fmla="*/ 0 h 174"/>
                  <a:gd name="T8" fmla="*/ 0 w 884"/>
                  <a:gd name="T9" fmla="*/ 87 h 174"/>
                  <a:gd name="T10" fmla="*/ 88 w 884"/>
                  <a:gd name="T11" fmla="*/ 174 h 174"/>
                  <a:gd name="T12" fmla="*/ 796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6" y="174"/>
                    </a:moveTo>
                    <a:cubicBezTo>
                      <a:pt x="845" y="174"/>
                      <a:pt x="884" y="135"/>
                      <a:pt x="884" y="87"/>
                    </a:cubicBezTo>
                    <a:cubicBezTo>
                      <a:pt x="884" y="39"/>
                      <a:pt x="845" y="0"/>
                      <a:pt x="796" y="0"/>
                    </a:cubicBezTo>
                    <a:lnTo>
                      <a:pt x="88" y="0"/>
                    </a:lnTo>
                    <a:cubicBezTo>
                      <a:pt x="40" y="0"/>
                      <a:pt x="0" y="39"/>
                      <a:pt x="0" y="87"/>
                    </a:cubicBezTo>
                    <a:cubicBezTo>
                      <a:pt x="0" y="135"/>
                      <a:pt x="40" y="174"/>
                      <a:pt x="88" y="174"/>
                    </a:cubicBezTo>
                    <a:lnTo>
                      <a:pt x="796" y="17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58" name="Rectangle 234"/>
              <p:cNvSpPr>
                <a:spLocks noChangeArrowheads="1"/>
              </p:cNvSpPr>
              <p:nvPr/>
            </p:nvSpPr>
            <p:spPr bwMode="auto">
              <a:xfrm>
                <a:off x="3912" y="1489"/>
                <a:ext cx="3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59" name="Rectangle 235"/>
              <p:cNvSpPr>
                <a:spLocks noChangeArrowheads="1"/>
              </p:cNvSpPr>
              <p:nvPr/>
            </p:nvSpPr>
            <p:spPr bwMode="auto">
              <a:xfrm>
                <a:off x="3931" y="1489"/>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1</a:t>
                </a:r>
                <a:endParaRPr lang="en-US" altLang="en-US" sz="1800" smtClean="0">
                  <a:solidFill>
                    <a:srgbClr val="000000"/>
                  </a:solidFill>
                </a:endParaRPr>
              </a:p>
            </p:txBody>
          </p:sp>
          <p:sp>
            <p:nvSpPr>
              <p:cNvPr id="21660" name="Rectangle 236"/>
              <p:cNvSpPr>
                <a:spLocks noChangeArrowheads="1"/>
              </p:cNvSpPr>
              <p:nvPr/>
            </p:nvSpPr>
            <p:spPr bwMode="auto">
              <a:xfrm>
                <a:off x="3956" y="1489"/>
                <a:ext cx="9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XH</a:t>
                </a:r>
                <a:endParaRPr lang="en-US" altLang="en-US" sz="1800" smtClean="0">
                  <a:solidFill>
                    <a:srgbClr val="000000"/>
                  </a:solidFill>
                </a:endParaRPr>
              </a:p>
            </p:txBody>
          </p:sp>
          <p:sp>
            <p:nvSpPr>
              <p:cNvPr id="21661" name="Rectangle 237"/>
              <p:cNvSpPr>
                <a:spLocks noChangeArrowheads="1"/>
              </p:cNvSpPr>
              <p:nvPr/>
            </p:nvSpPr>
            <p:spPr bwMode="auto">
              <a:xfrm>
                <a:off x="4025"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62" name="Rectangle 238"/>
              <p:cNvSpPr>
                <a:spLocks noChangeArrowheads="1"/>
              </p:cNvSpPr>
              <p:nvPr/>
            </p:nvSpPr>
            <p:spPr bwMode="auto">
              <a:xfrm>
                <a:off x="4043"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63" name="Freeform 239"/>
              <p:cNvSpPr>
                <a:spLocks/>
              </p:cNvSpPr>
              <p:nvPr/>
            </p:nvSpPr>
            <p:spPr bwMode="auto">
              <a:xfrm>
                <a:off x="851" y="1025"/>
                <a:ext cx="527" cy="98"/>
              </a:xfrm>
              <a:custGeom>
                <a:avLst/>
                <a:gdLst>
                  <a:gd name="T0" fmla="*/ 1218 w 1352"/>
                  <a:gd name="T1" fmla="*/ 269 h 269"/>
                  <a:gd name="T2" fmla="*/ 1352 w 1352"/>
                  <a:gd name="T3" fmla="*/ 134 h 269"/>
                  <a:gd name="T4" fmla="*/ 1218 w 1352"/>
                  <a:gd name="T5" fmla="*/ 0 h 269"/>
                  <a:gd name="T6" fmla="*/ 135 w 1352"/>
                  <a:gd name="T7" fmla="*/ 0 h 269"/>
                  <a:gd name="T8" fmla="*/ 0 w 1352"/>
                  <a:gd name="T9" fmla="*/ 134 h 269"/>
                  <a:gd name="T10" fmla="*/ 135 w 1352"/>
                  <a:gd name="T11" fmla="*/ 269 h 269"/>
                  <a:gd name="T12" fmla="*/ 135 w 1352"/>
                  <a:gd name="T13" fmla="*/ 269 h 269"/>
                  <a:gd name="T14" fmla="*/ 1218 w 1352"/>
                  <a:gd name="T15" fmla="*/ 26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9">
                    <a:moveTo>
                      <a:pt x="1218" y="269"/>
                    </a:moveTo>
                    <a:cubicBezTo>
                      <a:pt x="1292" y="269"/>
                      <a:pt x="1352" y="208"/>
                      <a:pt x="1352" y="134"/>
                    </a:cubicBezTo>
                    <a:cubicBezTo>
                      <a:pt x="1352" y="60"/>
                      <a:pt x="1292" y="0"/>
                      <a:pt x="1218" y="0"/>
                    </a:cubicBezTo>
                    <a:lnTo>
                      <a:pt x="135" y="0"/>
                    </a:lnTo>
                    <a:cubicBezTo>
                      <a:pt x="61" y="0"/>
                      <a:pt x="0" y="60"/>
                      <a:pt x="0" y="134"/>
                    </a:cubicBezTo>
                    <a:cubicBezTo>
                      <a:pt x="0" y="208"/>
                      <a:pt x="61" y="269"/>
                      <a:pt x="135" y="269"/>
                    </a:cubicBezTo>
                    <a:lnTo>
                      <a:pt x="135" y="269"/>
                    </a:lnTo>
                    <a:lnTo>
                      <a:pt x="1218" y="269"/>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64" name="Freeform 240"/>
              <p:cNvSpPr>
                <a:spLocks/>
              </p:cNvSpPr>
              <p:nvPr/>
            </p:nvSpPr>
            <p:spPr bwMode="auto">
              <a:xfrm>
                <a:off x="851" y="1025"/>
                <a:ext cx="527" cy="98"/>
              </a:xfrm>
              <a:custGeom>
                <a:avLst/>
                <a:gdLst>
                  <a:gd name="T0" fmla="*/ 1218 w 1352"/>
                  <a:gd name="T1" fmla="*/ 269 h 269"/>
                  <a:gd name="T2" fmla="*/ 1352 w 1352"/>
                  <a:gd name="T3" fmla="*/ 134 h 269"/>
                  <a:gd name="T4" fmla="*/ 1218 w 1352"/>
                  <a:gd name="T5" fmla="*/ 0 h 269"/>
                  <a:gd name="T6" fmla="*/ 135 w 1352"/>
                  <a:gd name="T7" fmla="*/ 0 h 269"/>
                  <a:gd name="T8" fmla="*/ 0 w 1352"/>
                  <a:gd name="T9" fmla="*/ 134 h 269"/>
                  <a:gd name="T10" fmla="*/ 135 w 1352"/>
                  <a:gd name="T11" fmla="*/ 269 h 269"/>
                  <a:gd name="T12" fmla="*/ 135 w 1352"/>
                  <a:gd name="T13" fmla="*/ 269 h 269"/>
                  <a:gd name="T14" fmla="*/ 1218 w 1352"/>
                  <a:gd name="T15" fmla="*/ 26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9">
                    <a:moveTo>
                      <a:pt x="1218" y="269"/>
                    </a:moveTo>
                    <a:cubicBezTo>
                      <a:pt x="1292" y="269"/>
                      <a:pt x="1352" y="208"/>
                      <a:pt x="1352" y="134"/>
                    </a:cubicBezTo>
                    <a:cubicBezTo>
                      <a:pt x="1352" y="60"/>
                      <a:pt x="1292" y="0"/>
                      <a:pt x="1218" y="0"/>
                    </a:cubicBezTo>
                    <a:lnTo>
                      <a:pt x="135" y="0"/>
                    </a:lnTo>
                    <a:cubicBezTo>
                      <a:pt x="61" y="0"/>
                      <a:pt x="0" y="60"/>
                      <a:pt x="0" y="134"/>
                    </a:cubicBezTo>
                    <a:cubicBezTo>
                      <a:pt x="0" y="208"/>
                      <a:pt x="61" y="269"/>
                      <a:pt x="135" y="269"/>
                    </a:cubicBezTo>
                    <a:lnTo>
                      <a:pt x="135" y="269"/>
                    </a:lnTo>
                    <a:lnTo>
                      <a:pt x="1218" y="26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65" name="Rectangle 241"/>
              <p:cNvSpPr>
                <a:spLocks noChangeArrowheads="1"/>
              </p:cNvSpPr>
              <p:nvPr/>
            </p:nvSpPr>
            <p:spPr bwMode="auto">
              <a:xfrm>
                <a:off x="909" y="1028"/>
                <a:ext cx="87"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smtClean="0">
                    <a:solidFill>
                      <a:srgbClr val="000000"/>
                    </a:solidFill>
                  </a:rPr>
                  <a:t>6</a:t>
                </a:r>
                <a:endParaRPr lang="en-US" altLang="en-US" sz="1800" smtClean="0">
                  <a:solidFill>
                    <a:srgbClr val="000000"/>
                  </a:solidFill>
                </a:endParaRPr>
              </a:p>
            </p:txBody>
          </p:sp>
          <p:sp>
            <p:nvSpPr>
              <p:cNvPr id="21666" name="Rectangle 242"/>
              <p:cNvSpPr>
                <a:spLocks noChangeArrowheads="1"/>
              </p:cNvSpPr>
              <p:nvPr/>
            </p:nvSpPr>
            <p:spPr bwMode="auto">
              <a:xfrm>
                <a:off x="953" y="1028"/>
                <a:ext cx="21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smtClean="0">
                    <a:solidFill>
                      <a:srgbClr val="000000"/>
                    </a:solidFill>
                  </a:rPr>
                  <a:t>LON</a:t>
                </a:r>
                <a:endParaRPr lang="en-US" altLang="en-US" sz="1800" smtClean="0">
                  <a:solidFill>
                    <a:srgbClr val="000000"/>
                  </a:solidFill>
                </a:endParaRPr>
              </a:p>
            </p:txBody>
          </p:sp>
          <p:sp>
            <p:nvSpPr>
              <p:cNvPr id="21667" name="Rectangle 243"/>
              <p:cNvSpPr>
                <a:spLocks noChangeArrowheads="1"/>
              </p:cNvSpPr>
              <p:nvPr/>
            </p:nvSpPr>
            <p:spPr bwMode="auto">
              <a:xfrm>
                <a:off x="1128" y="1028"/>
                <a:ext cx="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smtClean="0">
                    <a:solidFill>
                      <a:srgbClr val="000000"/>
                    </a:solidFill>
                  </a:rPr>
                  <a:t>-</a:t>
                </a:r>
                <a:endParaRPr lang="en-US" altLang="en-US" sz="1800" smtClean="0">
                  <a:solidFill>
                    <a:srgbClr val="000000"/>
                  </a:solidFill>
                </a:endParaRPr>
              </a:p>
            </p:txBody>
          </p:sp>
          <p:sp>
            <p:nvSpPr>
              <p:cNvPr id="21668" name="Rectangle 244"/>
              <p:cNvSpPr>
                <a:spLocks noChangeArrowheads="1"/>
              </p:cNvSpPr>
              <p:nvPr/>
            </p:nvSpPr>
            <p:spPr bwMode="auto">
              <a:xfrm>
                <a:off x="1153" y="1028"/>
                <a:ext cx="21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smtClean="0">
                    <a:solidFill>
                      <a:srgbClr val="000000"/>
                    </a:solidFill>
                  </a:rPr>
                  <a:t>SAP</a:t>
                </a:r>
                <a:endParaRPr lang="en-US" altLang="en-US" sz="1800" smtClean="0">
                  <a:solidFill>
                    <a:srgbClr val="000000"/>
                  </a:solidFill>
                </a:endParaRPr>
              </a:p>
            </p:txBody>
          </p:sp>
          <p:sp>
            <p:nvSpPr>
              <p:cNvPr id="21669" name="Rectangle 245"/>
              <p:cNvSpPr>
                <a:spLocks noChangeArrowheads="1"/>
              </p:cNvSpPr>
              <p:nvPr/>
            </p:nvSpPr>
            <p:spPr bwMode="auto">
              <a:xfrm>
                <a:off x="3370" y="1515"/>
                <a:ext cx="419"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70" name="Rectangle 246"/>
              <p:cNvSpPr>
                <a:spLocks noChangeArrowheads="1"/>
              </p:cNvSpPr>
              <p:nvPr/>
            </p:nvSpPr>
            <p:spPr bwMode="auto">
              <a:xfrm>
                <a:off x="3370" y="1515"/>
                <a:ext cx="419"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71" name="Rectangle 247"/>
              <p:cNvSpPr>
                <a:spLocks noChangeArrowheads="1"/>
              </p:cNvSpPr>
              <p:nvPr/>
            </p:nvSpPr>
            <p:spPr bwMode="auto">
              <a:xfrm>
                <a:off x="3513" y="1583"/>
                <a:ext cx="1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RLS</a:t>
                </a:r>
                <a:endParaRPr lang="en-US" altLang="en-US" sz="1800" smtClean="0">
                  <a:solidFill>
                    <a:srgbClr val="000000"/>
                  </a:solidFill>
                </a:endParaRPr>
              </a:p>
            </p:txBody>
          </p:sp>
          <p:sp>
            <p:nvSpPr>
              <p:cNvPr id="21672" name="Rectangle 248"/>
              <p:cNvSpPr>
                <a:spLocks noChangeArrowheads="1"/>
              </p:cNvSpPr>
              <p:nvPr/>
            </p:nvSpPr>
            <p:spPr bwMode="auto">
              <a:xfrm>
                <a:off x="3413" y="165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73" name="Rectangle 249"/>
              <p:cNvSpPr>
                <a:spLocks noChangeArrowheads="1"/>
              </p:cNvSpPr>
              <p:nvPr/>
            </p:nvSpPr>
            <p:spPr bwMode="auto">
              <a:xfrm>
                <a:off x="3438" y="1658"/>
                <a:ext cx="30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Ranging </a:t>
                </a:r>
                <a:endParaRPr lang="en-US" altLang="en-US" sz="1800" smtClean="0">
                  <a:solidFill>
                    <a:srgbClr val="000000"/>
                  </a:solidFill>
                </a:endParaRPr>
              </a:p>
            </p:txBody>
          </p:sp>
          <p:sp>
            <p:nvSpPr>
              <p:cNvPr id="21674" name="Rectangle 250"/>
              <p:cNvSpPr>
                <a:spLocks noChangeArrowheads="1"/>
              </p:cNvSpPr>
              <p:nvPr/>
            </p:nvSpPr>
            <p:spPr bwMode="auto">
              <a:xfrm>
                <a:off x="3700" y="1658"/>
                <a:ext cx="94"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&amp; </a:t>
                </a:r>
                <a:endParaRPr lang="en-US" altLang="en-US" sz="1800" smtClean="0">
                  <a:solidFill>
                    <a:srgbClr val="000000"/>
                  </a:solidFill>
                </a:endParaRPr>
              </a:p>
            </p:txBody>
          </p:sp>
          <p:sp>
            <p:nvSpPr>
              <p:cNvPr id="21675" name="Rectangle 251"/>
              <p:cNvSpPr>
                <a:spLocks noChangeArrowheads="1"/>
              </p:cNvSpPr>
              <p:nvPr/>
            </p:nvSpPr>
            <p:spPr bwMode="auto">
              <a:xfrm>
                <a:off x="3450" y="1728"/>
                <a:ext cx="30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Location </a:t>
                </a:r>
                <a:endParaRPr lang="en-US" altLang="en-US" sz="1800" smtClean="0">
                  <a:solidFill>
                    <a:srgbClr val="000000"/>
                  </a:solidFill>
                </a:endParaRPr>
              </a:p>
            </p:txBody>
          </p:sp>
          <p:sp>
            <p:nvSpPr>
              <p:cNvPr id="21676" name="Rectangle 252"/>
              <p:cNvSpPr>
                <a:spLocks noChangeArrowheads="1"/>
              </p:cNvSpPr>
              <p:nvPr/>
            </p:nvSpPr>
            <p:spPr bwMode="auto">
              <a:xfrm>
                <a:off x="3450" y="1804"/>
                <a:ext cx="268"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Support</a:t>
                </a:r>
                <a:endParaRPr lang="en-US" altLang="en-US" sz="1800" smtClean="0">
                  <a:solidFill>
                    <a:srgbClr val="000000"/>
                  </a:solidFill>
                </a:endParaRPr>
              </a:p>
            </p:txBody>
          </p:sp>
          <p:sp>
            <p:nvSpPr>
              <p:cNvPr id="21677" name="Rectangle 253"/>
              <p:cNvSpPr>
                <a:spLocks noChangeArrowheads="1"/>
              </p:cNvSpPr>
              <p:nvPr/>
            </p:nvSpPr>
            <p:spPr bwMode="auto">
              <a:xfrm>
                <a:off x="3688" y="1804"/>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78" name="Rectangle 254"/>
              <p:cNvSpPr>
                <a:spLocks noChangeArrowheads="1"/>
              </p:cNvSpPr>
              <p:nvPr/>
            </p:nvSpPr>
            <p:spPr bwMode="auto">
              <a:xfrm>
                <a:off x="3432" y="1880"/>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79" name="Rectangle 255"/>
              <p:cNvSpPr>
                <a:spLocks noChangeArrowheads="1"/>
              </p:cNvSpPr>
              <p:nvPr/>
            </p:nvSpPr>
            <p:spPr bwMode="auto">
              <a:xfrm>
                <a:off x="3457" y="1880"/>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680" name="Rectangle 256"/>
              <p:cNvSpPr>
                <a:spLocks noChangeArrowheads="1"/>
              </p:cNvSpPr>
              <p:nvPr/>
            </p:nvSpPr>
            <p:spPr bwMode="auto">
              <a:xfrm>
                <a:off x="3706" y="1880"/>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81" name="Freeform 257"/>
              <p:cNvSpPr>
                <a:spLocks/>
              </p:cNvSpPr>
              <p:nvPr/>
            </p:nvSpPr>
            <p:spPr bwMode="auto">
              <a:xfrm>
                <a:off x="3388" y="1482"/>
                <a:ext cx="359" cy="65"/>
              </a:xfrm>
              <a:custGeom>
                <a:avLst/>
                <a:gdLst>
                  <a:gd name="T0" fmla="*/ 832 w 921"/>
                  <a:gd name="T1" fmla="*/ 178 h 178"/>
                  <a:gd name="T2" fmla="*/ 921 w 921"/>
                  <a:gd name="T3" fmla="*/ 89 h 178"/>
                  <a:gd name="T4" fmla="*/ 832 w 921"/>
                  <a:gd name="T5" fmla="*/ 0 h 178"/>
                  <a:gd name="T6" fmla="*/ 832 w 921"/>
                  <a:gd name="T7" fmla="*/ 0 h 178"/>
                  <a:gd name="T8" fmla="*/ 88 w 921"/>
                  <a:gd name="T9" fmla="*/ 0 h 178"/>
                  <a:gd name="T10" fmla="*/ 0 w 921"/>
                  <a:gd name="T11" fmla="*/ 89 h 178"/>
                  <a:gd name="T12" fmla="*/ 88 w 921"/>
                  <a:gd name="T13" fmla="*/ 178 h 178"/>
                  <a:gd name="T14" fmla="*/ 88 w 921"/>
                  <a:gd name="T15" fmla="*/ 178 h 178"/>
                  <a:gd name="T16" fmla="*/ 832 w 921"/>
                  <a:gd name="T17" fmla="*/ 178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1" h="178">
                    <a:moveTo>
                      <a:pt x="832" y="178"/>
                    </a:moveTo>
                    <a:cubicBezTo>
                      <a:pt x="881" y="178"/>
                      <a:pt x="921" y="138"/>
                      <a:pt x="921" y="89"/>
                    </a:cubicBezTo>
                    <a:cubicBezTo>
                      <a:pt x="921" y="40"/>
                      <a:pt x="881" y="0"/>
                      <a:pt x="832" y="0"/>
                    </a:cubicBezTo>
                    <a:lnTo>
                      <a:pt x="832" y="0"/>
                    </a:lnTo>
                    <a:lnTo>
                      <a:pt x="88" y="0"/>
                    </a:lnTo>
                    <a:cubicBezTo>
                      <a:pt x="39" y="0"/>
                      <a:pt x="0" y="40"/>
                      <a:pt x="0" y="89"/>
                    </a:cubicBezTo>
                    <a:cubicBezTo>
                      <a:pt x="0" y="138"/>
                      <a:pt x="39" y="178"/>
                      <a:pt x="88" y="178"/>
                    </a:cubicBezTo>
                    <a:lnTo>
                      <a:pt x="88" y="178"/>
                    </a:lnTo>
                    <a:lnTo>
                      <a:pt x="832"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82" name="Freeform 258"/>
              <p:cNvSpPr>
                <a:spLocks/>
              </p:cNvSpPr>
              <p:nvPr/>
            </p:nvSpPr>
            <p:spPr bwMode="auto">
              <a:xfrm>
                <a:off x="3388" y="1482"/>
                <a:ext cx="359" cy="65"/>
              </a:xfrm>
              <a:custGeom>
                <a:avLst/>
                <a:gdLst>
                  <a:gd name="T0" fmla="*/ 832 w 921"/>
                  <a:gd name="T1" fmla="*/ 178 h 178"/>
                  <a:gd name="T2" fmla="*/ 921 w 921"/>
                  <a:gd name="T3" fmla="*/ 89 h 178"/>
                  <a:gd name="T4" fmla="*/ 832 w 921"/>
                  <a:gd name="T5" fmla="*/ 0 h 178"/>
                  <a:gd name="T6" fmla="*/ 832 w 921"/>
                  <a:gd name="T7" fmla="*/ 0 h 178"/>
                  <a:gd name="T8" fmla="*/ 88 w 921"/>
                  <a:gd name="T9" fmla="*/ 0 h 178"/>
                  <a:gd name="T10" fmla="*/ 0 w 921"/>
                  <a:gd name="T11" fmla="*/ 89 h 178"/>
                  <a:gd name="T12" fmla="*/ 88 w 921"/>
                  <a:gd name="T13" fmla="*/ 178 h 178"/>
                  <a:gd name="T14" fmla="*/ 88 w 921"/>
                  <a:gd name="T15" fmla="*/ 178 h 178"/>
                  <a:gd name="T16" fmla="*/ 832 w 921"/>
                  <a:gd name="T17" fmla="*/ 178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1" h="178">
                    <a:moveTo>
                      <a:pt x="832" y="178"/>
                    </a:moveTo>
                    <a:cubicBezTo>
                      <a:pt x="881" y="178"/>
                      <a:pt x="921" y="138"/>
                      <a:pt x="921" y="89"/>
                    </a:cubicBezTo>
                    <a:cubicBezTo>
                      <a:pt x="921" y="40"/>
                      <a:pt x="881" y="0"/>
                      <a:pt x="832" y="0"/>
                    </a:cubicBezTo>
                    <a:lnTo>
                      <a:pt x="832" y="0"/>
                    </a:lnTo>
                    <a:lnTo>
                      <a:pt x="88" y="0"/>
                    </a:lnTo>
                    <a:cubicBezTo>
                      <a:pt x="39" y="0"/>
                      <a:pt x="0" y="40"/>
                      <a:pt x="0" y="89"/>
                    </a:cubicBezTo>
                    <a:cubicBezTo>
                      <a:pt x="0" y="138"/>
                      <a:pt x="39" y="178"/>
                      <a:pt x="88" y="178"/>
                    </a:cubicBezTo>
                    <a:lnTo>
                      <a:pt x="88" y="178"/>
                    </a:lnTo>
                    <a:lnTo>
                      <a:pt x="832" y="178"/>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83" name="Rectangle 259"/>
              <p:cNvSpPr>
                <a:spLocks noChangeArrowheads="1"/>
              </p:cNvSpPr>
              <p:nvPr/>
            </p:nvSpPr>
            <p:spPr bwMode="auto">
              <a:xfrm>
                <a:off x="3444" y="1489"/>
                <a:ext cx="156"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RLSH</a:t>
                </a:r>
                <a:endParaRPr lang="en-US" altLang="en-US" sz="1800" smtClean="0">
                  <a:solidFill>
                    <a:srgbClr val="000000"/>
                  </a:solidFill>
                </a:endParaRPr>
              </a:p>
            </p:txBody>
          </p:sp>
          <p:sp>
            <p:nvSpPr>
              <p:cNvPr id="21684" name="Rectangle 260"/>
              <p:cNvSpPr>
                <a:spLocks noChangeArrowheads="1"/>
              </p:cNvSpPr>
              <p:nvPr/>
            </p:nvSpPr>
            <p:spPr bwMode="auto">
              <a:xfrm>
                <a:off x="3575"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85" name="Rectangle 261"/>
              <p:cNvSpPr>
                <a:spLocks noChangeArrowheads="1"/>
              </p:cNvSpPr>
              <p:nvPr/>
            </p:nvSpPr>
            <p:spPr bwMode="auto">
              <a:xfrm>
                <a:off x="3594"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86" name="Rectangle 262"/>
              <p:cNvSpPr>
                <a:spLocks noChangeArrowheads="1"/>
              </p:cNvSpPr>
              <p:nvPr/>
            </p:nvSpPr>
            <p:spPr bwMode="auto">
              <a:xfrm>
                <a:off x="1444" y="2642"/>
                <a:ext cx="510"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87" name="Rectangle 263"/>
              <p:cNvSpPr>
                <a:spLocks noChangeArrowheads="1"/>
              </p:cNvSpPr>
              <p:nvPr/>
            </p:nvSpPr>
            <p:spPr bwMode="auto">
              <a:xfrm>
                <a:off x="1444" y="2642"/>
                <a:ext cx="510"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88" name="Rectangle 264"/>
              <p:cNvSpPr>
                <a:spLocks noChangeArrowheads="1"/>
              </p:cNvSpPr>
              <p:nvPr/>
            </p:nvSpPr>
            <p:spPr bwMode="auto">
              <a:xfrm>
                <a:off x="1484" y="2679"/>
                <a:ext cx="2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Generic </a:t>
                </a:r>
                <a:endParaRPr lang="en-US" altLang="en-US" sz="1800" smtClean="0">
                  <a:solidFill>
                    <a:srgbClr val="000000"/>
                  </a:solidFill>
                </a:endParaRPr>
              </a:p>
            </p:txBody>
          </p:sp>
          <p:sp>
            <p:nvSpPr>
              <p:cNvPr id="21689" name="Rectangle 265"/>
              <p:cNvSpPr>
                <a:spLocks noChangeArrowheads="1"/>
              </p:cNvSpPr>
              <p:nvPr/>
            </p:nvSpPr>
            <p:spPr bwMode="auto">
              <a:xfrm>
                <a:off x="1734" y="267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90" name="Rectangle 266"/>
              <p:cNvSpPr>
                <a:spLocks noChangeArrowheads="1"/>
              </p:cNvSpPr>
              <p:nvPr/>
            </p:nvSpPr>
            <p:spPr bwMode="auto">
              <a:xfrm>
                <a:off x="1758" y="2679"/>
                <a:ext cx="1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GTS</a:t>
                </a:r>
                <a:endParaRPr lang="en-US" altLang="en-US" sz="1800" smtClean="0">
                  <a:solidFill>
                    <a:srgbClr val="000000"/>
                  </a:solidFill>
                </a:endParaRPr>
              </a:p>
            </p:txBody>
          </p:sp>
          <p:sp>
            <p:nvSpPr>
              <p:cNvPr id="21691" name="Rectangle 267"/>
              <p:cNvSpPr>
                <a:spLocks noChangeArrowheads="1"/>
              </p:cNvSpPr>
              <p:nvPr/>
            </p:nvSpPr>
            <p:spPr bwMode="auto">
              <a:xfrm>
                <a:off x="1896" y="267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92" name="Rectangle 268"/>
              <p:cNvSpPr>
                <a:spLocks noChangeArrowheads="1"/>
              </p:cNvSpPr>
              <p:nvPr/>
            </p:nvSpPr>
            <p:spPr bwMode="auto">
              <a:xfrm>
                <a:off x="1552"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93" name="Rectangle 269"/>
              <p:cNvSpPr>
                <a:spLocks noChangeArrowheads="1"/>
              </p:cNvSpPr>
              <p:nvPr/>
            </p:nvSpPr>
            <p:spPr bwMode="auto">
              <a:xfrm>
                <a:off x="1577"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694" name="Rectangle 270"/>
              <p:cNvSpPr>
                <a:spLocks noChangeArrowheads="1"/>
              </p:cNvSpPr>
              <p:nvPr/>
            </p:nvSpPr>
            <p:spPr bwMode="auto">
              <a:xfrm>
                <a:off x="1821"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95" name="Rectangle 271"/>
              <p:cNvSpPr>
                <a:spLocks noChangeArrowheads="1"/>
              </p:cNvSpPr>
              <p:nvPr/>
            </p:nvSpPr>
            <p:spPr bwMode="auto">
              <a:xfrm>
                <a:off x="2313" y="2642"/>
                <a:ext cx="360"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96" name="Rectangle 272"/>
              <p:cNvSpPr>
                <a:spLocks noChangeArrowheads="1"/>
              </p:cNvSpPr>
              <p:nvPr/>
            </p:nvSpPr>
            <p:spPr bwMode="auto">
              <a:xfrm>
                <a:off x="2313" y="2642"/>
                <a:ext cx="360"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97" name="Rectangle 273"/>
              <p:cNvSpPr>
                <a:spLocks noChangeArrowheads="1"/>
              </p:cNvSpPr>
              <p:nvPr/>
            </p:nvSpPr>
            <p:spPr bwMode="auto">
              <a:xfrm>
                <a:off x="2352" y="2679"/>
                <a:ext cx="21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TSCH</a:t>
                </a:r>
                <a:endParaRPr lang="en-US" altLang="en-US" sz="1800" smtClean="0">
                  <a:solidFill>
                    <a:srgbClr val="000000"/>
                  </a:solidFill>
                </a:endParaRPr>
              </a:p>
            </p:txBody>
          </p:sp>
          <p:sp>
            <p:nvSpPr>
              <p:cNvPr id="21698" name="Rectangle 274"/>
              <p:cNvSpPr>
                <a:spLocks noChangeArrowheads="1"/>
              </p:cNvSpPr>
              <p:nvPr/>
            </p:nvSpPr>
            <p:spPr bwMode="auto">
              <a:xfrm>
                <a:off x="2533" y="2679"/>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699" name="Rectangle 275"/>
              <p:cNvSpPr>
                <a:spLocks noChangeArrowheads="1"/>
              </p:cNvSpPr>
              <p:nvPr/>
            </p:nvSpPr>
            <p:spPr bwMode="auto">
              <a:xfrm>
                <a:off x="2551" y="2679"/>
                <a:ext cx="12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BE</a:t>
                </a:r>
                <a:endParaRPr lang="en-US" altLang="en-US" sz="1800" smtClean="0">
                  <a:solidFill>
                    <a:srgbClr val="000000"/>
                  </a:solidFill>
                </a:endParaRPr>
              </a:p>
            </p:txBody>
          </p:sp>
          <p:sp>
            <p:nvSpPr>
              <p:cNvPr id="21700" name="Rectangle 276"/>
              <p:cNvSpPr>
                <a:spLocks noChangeArrowheads="1"/>
              </p:cNvSpPr>
              <p:nvPr/>
            </p:nvSpPr>
            <p:spPr bwMode="auto">
              <a:xfrm>
                <a:off x="2345"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01" name="Rectangle 277"/>
              <p:cNvSpPr>
                <a:spLocks noChangeArrowheads="1"/>
              </p:cNvSpPr>
              <p:nvPr/>
            </p:nvSpPr>
            <p:spPr bwMode="auto">
              <a:xfrm>
                <a:off x="2370"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02" name="Rectangle 278"/>
              <p:cNvSpPr>
                <a:spLocks noChangeArrowheads="1"/>
              </p:cNvSpPr>
              <p:nvPr/>
            </p:nvSpPr>
            <p:spPr bwMode="auto">
              <a:xfrm>
                <a:off x="2620"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03" name="Rectangle 279"/>
              <p:cNvSpPr>
                <a:spLocks noChangeArrowheads="1"/>
              </p:cNvSpPr>
              <p:nvPr/>
            </p:nvSpPr>
            <p:spPr bwMode="auto">
              <a:xfrm>
                <a:off x="1954" y="2642"/>
                <a:ext cx="359"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04" name="Rectangle 280"/>
              <p:cNvSpPr>
                <a:spLocks noChangeArrowheads="1"/>
              </p:cNvSpPr>
              <p:nvPr/>
            </p:nvSpPr>
            <p:spPr bwMode="auto">
              <a:xfrm>
                <a:off x="1954" y="2642"/>
                <a:ext cx="359"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05" name="Rectangle 281"/>
              <p:cNvSpPr>
                <a:spLocks noChangeArrowheads="1"/>
              </p:cNvSpPr>
              <p:nvPr/>
            </p:nvSpPr>
            <p:spPr bwMode="auto">
              <a:xfrm>
                <a:off x="2039" y="2679"/>
                <a:ext cx="23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DSME</a:t>
                </a:r>
                <a:endParaRPr lang="en-US" altLang="en-US" sz="1800" smtClean="0">
                  <a:solidFill>
                    <a:srgbClr val="000000"/>
                  </a:solidFill>
                </a:endParaRPr>
              </a:p>
            </p:txBody>
          </p:sp>
          <p:sp>
            <p:nvSpPr>
              <p:cNvPr id="21706" name="Rectangle 282"/>
              <p:cNvSpPr>
                <a:spLocks noChangeArrowheads="1"/>
              </p:cNvSpPr>
              <p:nvPr/>
            </p:nvSpPr>
            <p:spPr bwMode="auto">
              <a:xfrm>
                <a:off x="1989"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07" name="Rectangle 283"/>
              <p:cNvSpPr>
                <a:spLocks noChangeArrowheads="1"/>
              </p:cNvSpPr>
              <p:nvPr/>
            </p:nvSpPr>
            <p:spPr bwMode="auto">
              <a:xfrm>
                <a:off x="2008"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08" name="Rectangle 284"/>
              <p:cNvSpPr>
                <a:spLocks noChangeArrowheads="1"/>
              </p:cNvSpPr>
              <p:nvPr/>
            </p:nvSpPr>
            <p:spPr bwMode="auto">
              <a:xfrm>
                <a:off x="2258"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09" name="Rectangle 285"/>
              <p:cNvSpPr>
                <a:spLocks noChangeArrowheads="1"/>
              </p:cNvSpPr>
              <p:nvPr/>
            </p:nvSpPr>
            <p:spPr bwMode="auto">
              <a:xfrm>
                <a:off x="4291" y="2642"/>
                <a:ext cx="360"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10" name="Rectangle 286"/>
              <p:cNvSpPr>
                <a:spLocks noChangeArrowheads="1"/>
              </p:cNvSpPr>
              <p:nvPr/>
            </p:nvSpPr>
            <p:spPr bwMode="auto">
              <a:xfrm>
                <a:off x="4291" y="2642"/>
                <a:ext cx="360"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11" name="Rectangle 287"/>
              <p:cNvSpPr>
                <a:spLocks noChangeArrowheads="1"/>
              </p:cNvSpPr>
              <p:nvPr/>
            </p:nvSpPr>
            <p:spPr bwMode="auto">
              <a:xfrm>
                <a:off x="4356" y="2679"/>
                <a:ext cx="2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Generic </a:t>
                </a:r>
                <a:endParaRPr lang="en-US" altLang="en-US" sz="1800" smtClean="0">
                  <a:solidFill>
                    <a:srgbClr val="000000"/>
                  </a:solidFill>
                </a:endParaRPr>
              </a:p>
            </p:txBody>
          </p:sp>
          <p:sp>
            <p:nvSpPr>
              <p:cNvPr id="21712" name="Rectangle 288"/>
              <p:cNvSpPr>
                <a:spLocks noChangeArrowheads="1"/>
              </p:cNvSpPr>
              <p:nvPr/>
            </p:nvSpPr>
            <p:spPr bwMode="auto">
              <a:xfrm>
                <a:off x="4324"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13" name="Rectangle 289"/>
              <p:cNvSpPr>
                <a:spLocks noChangeArrowheads="1"/>
              </p:cNvSpPr>
              <p:nvPr/>
            </p:nvSpPr>
            <p:spPr bwMode="auto">
              <a:xfrm>
                <a:off x="4349"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14" name="Rectangle 290"/>
              <p:cNvSpPr>
                <a:spLocks noChangeArrowheads="1"/>
              </p:cNvSpPr>
              <p:nvPr/>
            </p:nvSpPr>
            <p:spPr bwMode="auto">
              <a:xfrm>
                <a:off x="4593"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15" name="Rectangle 291"/>
              <p:cNvSpPr>
                <a:spLocks noChangeArrowheads="1"/>
              </p:cNvSpPr>
              <p:nvPr/>
            </p:nvSpPr>
            <p:spPr bwMode="auto">
              <a:xfrm>
                <a:off x="3572" y="2642"/>
                <a:ext cx="360"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16" name="Rectangle 292"/>
              <p:cNvSpPr>
                <a:spLocks noChangeArrowheads="1"/>
              </p:cNvSpPr>
              <p:nvPr/>
            </p:nvSpPr>
            <p:spPr bwMode="auto">
              <a:xfrm>
                <a:off x="3572" y="2642"/>
                <a:ext cx="360"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17" name="Rectangle 293"/>
              <p:cNvSpPr>
                <a:spLocks noChangeArrowheads="1"/>
              </p:cNvSpPr>
              <p:nvPr/>
            </p:nvSpPr>
            <p:spPr bwMode="auto">
              <a:xfrm>
                <a:off x="3675" y="2679"/>
                <a:ext cx="1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RFID</a:t>
                </a:r>
                <a:endParaRPr lang="en-US" altLang="en-US" sz="1800" smtClean="0">
                  <a:solidFill>
                    <a:srgbClr val="000000"/>
                  </a:solidFill>
                </a:endParaRPr>
              </a:p>
            </p:txBody>
          </p:sp>
          <p:sp>
            <p:nvSpPr>
              <p:cNvPr id="21718" name="Rectangle 294"/>
              <p:cNvSpPr>
                <a:spLocks noChangeArrowheads="1"/>
              </p:cNvSpPr>
              <p:nvPr/>
            </p:nvSpPr>
            <p:spPr bwMode="auto">
              <a:xfrm>
                <a:off x="3606"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19" name="Rectangle 295"/>
              <p:cNvSpPr>
                <a:spLocks noChangeArrowheads="1"/>
              </p:cNvSpPr>
              <p:nvPr/>
            </p:nvSpPr>
            <p:spPr bwMode="auto">
              <a:xfrm>
                <a:off x="3625"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20" name="Rectangle 296"/>
              <p:cNvSpPr>
                <a:spLocks noChangeArrowheads="1"/>
              </p:cNvSpPr>
              <p:nvPr/>
            </p:nvSpPr>
            <p:spPr bwMode="auto">
              <a:xfrm>
                <a:off x="3875"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21" name="Rectangle 297"/>
              <p:cNvSpPr>
                <a:spLocks noChangeArrowheads="1"/>
              </p:cNvSpPr>
              <p:nvPr/>
            </p:nvSpPr>
            <p:spPr bwMode="auto">
              <a:xfrm>
                <a:off x="3032" y="2642"/>
                <a:ext cx="540"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22" name="Rectangle 298"/>
              <p:cNvSpPr>
                <a:spLocks noChangeArrowheads="1"/>
              </p:cNvSpPr>
              <p:nvPr/>
            </p:nvSpPr>
            <p:spPr bwMode="auto">
              <a:xfrm>
                <a:off x="3032" y="2642"/>
                <a:ext cx="540"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23" name="Rectangle 299"/>
              <p:cNvSpPr>
                <a:spLocks noChangeArrowheads="1"/>
              </p:cNvSpPr>
              <p:nvPr/>
            </p:nvSpPr>
            <p:spPr bwMode="auto">
              <a:xfrm>
                <a:off x="3070" y="2679"/>
                <a:ext cx="2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LECIM </a:t>
                </a:r>
                <a:endParaRPr lang="en-US" altLang="en-US" sz="1800" smtClean="0">
                  <a:solidFill>
                    <a:srgbClr val="000000"/>
                  </a:solidFill>
                </a:endParaRPr>
              </a:p>
            </p:txBody>
          </p:sp>
          <p:sp>
            <p:nvSpPr>
              <p:cNvPr id="21724" name="Rectangle 300"/>
              <p:cNvSpPr>
                <a:spLocks noChangeArrowheads="1"/>
              </p:cNvSpPr>
              <p:nvPr/>
            </p:nvSpPr>
            <p:spPr bwMode="auto">
              <a:xfrm>
                <a:off x="3294" y="267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25" name="Rectangle 301"/>
              <p:cNvSpPr>
                <a:spLocks noChangeArrowheads="1"/>
              </p:cNvSpPr>
              <p:nvPr/>
            </p:nvSpPr>
            <p:spPr bwMode="auto">
              <a:xfrm>
                <a:off x="3313" y="2679"/>
                <a:ext cx="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lp</a:t>
                </a:r>
                <a:endParaRPr lang="en-US" altLang="en-US" sz="1800" smtClean="0">
                  <a:solidFill>
                    <a:srgbClr val="000000"/>
                  </a:solidFill>
                </a:endParaRPr>
              </a:p>
            </p:txBody>
          </p:sp>
          <p:sp>
            <p:nvSpPr>
              <p:cNvPr id="21726" name="Rectangle 302"/>
              <p:cNvSpPr>
                <a:spLocks noChangeArrowheads="1"/>
              </p:cNvSpPr>
              <p:nvPr/>
            </p:nvSpPr>
            <p:spPr bwMode="auto">
              <a:xfrm>
                <a:off x="3369" y="267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27" name="Rectangle 303"/>
              <p:cNvSpPr>
                <a:spLocks noChangeArrowheads="1"/>
              </p:cNvSpPr>
              <p:nvPr/>
            </p:nvSpPr>
            <p:spPr bwMode="auto">
              <a:xfrm>
                <a:off x="3388" y="2679"/>
                <a:ext cx="1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wan</a:t>
                </a:r>
                <a:endParaRPr lang="en-US" altLang="en-US" sz="1800" smtClean="0">
                  <a:solidFill>
                    <a:srgbClr val="000000"/>
                  </a:solidFill>
                </a:endParaRPr>
              </a:p>
            </p:txBody>
          </p:sp>
          <p:sp>
            <p:nvSpPr>
              <p:cNvPr id="21728" name="Rectangle 304"/>
              <p:cNvSpPr>
                <a:spLocks noChangeArrowheads="1"/>
              </p:cNvSpPr>
              <p:nvPr/>
            </p:nvSpPr>
            <p:spPr bwMode="auto">
              <a:xfrm>
                <a:off x="3513" y="267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29" name="Rectangle 305"/>
              <p:cNvSpPr>
                <a:spLocks noChangeArrowheads="1"/>
              </p:cNvSpPr>
              <p:nvPr/>
            </p:nvSpPr>
            <p:spPr bwMode="auto">
              <a:xfrm>
                <a:off x="3157"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30" name="Rectangle 306"/>
              <p:cNvSpPr>
                <a:spLocks noChangeArrowheads="1"/>
              </p:cNvSpPr>
              <p:nvPr/>
            </p:nvSpPr>
            <p:spPr bwMode="auto">
              <a:xfrm>
                <a:off x="3176"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31" name="Rectangle 307"/>
              <p:cNvSpPr>
                <a:spLocks noChangeArrowheads="1"/>
              </p:cNvSpPr>
              <p:nvPr/>
            </p:nvSpPr>
            <p:spPr bwMode="auto">
              <a:xfrm>
                <a:off x="3425"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32" name="Rectangle 308"/>
              <p:cNvSpPr>
                <a:spLocks noChangeArrowheads="1"/>
              </p:cNvSpPr>
              <p:nvPr/>
            </p:nvSpPr>
            <p:spPr bwMode="auto">
              <a:xfrm>
                <a:off x="4318" y="3846"/>
                <a:ext cx="513" cy="1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33" name="Rectangle 309"/>
              <p:cNvSpPr>
                <a:spLocks noChangeArrowheads="1"/>
              </p:cNvSpPr>
              <p:nvPr/>
            </p:nvSpPr>
            <p:spPr bwMode="auto">
              <a:xfrm>
                <a:off x="4318" y="3846"/>
                <a:ext cx="513" cy="12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34" name="Rectangle 310"/>
              <p:cNvSpPr>
                <a:spLocks noChangeArrowheads="1"/>
              </p:cNvSpPr>
              <p:nvPr/>
            </p:nvSpPr>
            <p:spPr bwMode="auto">
              <a:xfrm>
                <a:off x="4381" y="3870"/>
                <a:ext cx="42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PSDU FRAK</a:t>
                </a:r>
                <a:endParaRPr lang="en-US" altLang="en-US" sz="1800" smtClean="0">
                  <a:solidFill>
                    <a:srgbClr val="000000"/>
                  </a:solidFill>
                </a:endParaRPr>
              </a:p>
            </p:txBody>
          </p:sp>
          <p:sp>
            <p:nvSpPr>
              <p:cNvPr id="21735" name="Rectangle 311"/>
              <p:cNvSpPr>
                <a:spLocks noChangeArrowheads="1"/>
              </p:cNvSpPr>
              <p:nvPr/>
            </p:nvSpPr>
            <p:spPr bwMode="auto">
              <a:xfrm>
                <a:off x="1444" y="2536"/>
                <a:ext cx="1229" cy="10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36" name="Rectangle 312"/>
              <p:cNvSpPr>
                <a:spLocks noChangeArrowheads="1"/>
              </p:cNvSpPr>
              <p:nvPr/>
            </p:nvSpPr>
            <p:spPr bwMode="auto">
              <a:xfrm>
                <a:off x="1444" y="2536"/>
                <a:ext cx="1229" cy="10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37" name="Rectangle 313"/>
              <p:cNvSpPr>
                <a:spLocks noChangeArrowheads="1"/>
              </p:cNvSpPr>
              <p:nvPr/>
            </p:nvSpPr>
            <p:spPr bwMode="auto">
              <a:xfrm>
                <a:off x="1709" y="2551"/>
                <a:ext cx="2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Beacon</a:t>
                </a:r>
                <a:endParaRPr lang="en-US" altLang="en-US" sz="1800" smtClean="0">
                  <a:solidFill>
                    <a:srgbClr val="000000"/>
                  </a:solidFill>
                </a:endParaRPr>
              </a:p>
            </p:txBody>
          </p:sp>
          <p:sp>
            <p:nvSpPr>
              <p:cNvPr id="21738" name="Rectangle 314"/>
              <p:cNvSpPr>
                <a:spLocks noChangeArrowheads="1"/>
              </p:cNvSpPr>
              <p:nvPr/>
            </p:nvSpPr>
            <p:spPr bwMode="auto">
              <a:xfrm>
                <a:off x="1933" y="2551"/>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39" name="Rectangle 315"/>
              <p:cNvSpPr>
                <a:spLocks noChangeArrowheads="1"/>
              </p:cNvSpPr>
              <p:nvPr/>
            </p:nvSpPr>
            <p:spPr bwMode="auto">
              <a:xfrm>
                <a:off x="1952" y="2551"/>
                <a:ext cx="49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enabled modes</a:t>
                </a:r>
                <a:endParaRPr lang="en-US" altLang="en-US" sz="1800" smtClean="0">
                  <a:solidFill>
                    <a:srgbClr val="000000"/>
                  </a:solidFill>
                </a:endParaRPr>
              </a:p>
            </p:txBody>
          </p:sp>
          <p:sp>
            <p:nvSpPr>
              <p:cNvPr id="21740" name="Rectangle 316"/>
              <p:cNvSpPr>
                <a:spLocks noChangeArrowheads="1"/>
              </p:cNvSpPr>
              <p:nvPr/>
            </p:nvSpPr>
            <p:spPr bwMode="auto">
              <a:xfrm>
                <a:off x="2673" y="2536"/>
                <a:ext cx="1978" cy="10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41" name="Rectangle 317"/>
              <p:cNvSpPr>
                <a:spLocks noChangeArrowheads="1"/>
              </p:cNvSpPr>
              <p:nvPr/>
            </p:nvSpPr>
            <p:spPr bwMode="auto">
              <a:xfrm>
                <a:off x="2673" y="2536"/>
                <a:ext cx="1978" cy="10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42" name="Rectangle 318"/>
              <p:cNvSpPr>
                <a:spLocks noChangeArrowheads="1"/>
              </p:cNvSpPr>
              <p:nvPr/>
            </p:nvSpPr>
            <p:spPr bwMode="auto">
              <a:xfrm>
                <a:off x="3251" y="2551"/>
                <a:ext cx="3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Nonbeacon</a:t>
                </a:r>
                <a:endParaRPr lang="en-US" altLang="en-US" sz="1800" smtClean="0">
                  <a:solidFill>
                    <a:srgbClr val="000000"/>
                  </a:solidFill>
                </a:endParaRPr>
              </a:p>
            </p:txBody>
          </p:sp>
          <p:sp>
            <p:nvSpPr>
              <p:cNvPr id="21743" name="Rectangle 319"/>
              <p:cNvSpPr>
                <a:spLocks noChangeArrowheads="1"/>
              </p:cNvSpPr>
              <p:nvPr/>
            </p:nvSpPr>
            <p:spPr bwMode="auto">
              <a:xfrm>
                <a:off x="3594" y="2551"/>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44" name="Rectangle 320"/>
              <p:cNvSpPr>
                <a:spLocks noChangeArrowheads="1"/>
              </p:cNvSpPr>
              <p:nvPr/>
            </p:nvSpPr>
            <p:spPr bwMode="auto">
              <a:xfrm>
                <a:off x="3613" y="2551"/>
                <a:ext cx="49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enabled modes</a:t>
                </a:r>
                <a:endParaRPr lang="en-US" altLang="en-US" sz="1800" smtClean="0">
                  <a:solidFill>
                    <a:srgbClr val="000000"/>
                  </a:solidFill>
                </a:endParaRPr>
              </a:p>
            </p:txBody>
          </p:sp>
          <p:sp>
            <p:nvSpPr>
              <p:cNvPr id="21745" name="Rectangle 321"/>
              <p:cNvSpPr>
                <a:spLocks noChangeArrowheads="1"/>
              </p:cNvSpPr>
              <p:nvPr/>
            </p:nvSpPr>
            <p:spPr bwMode="auto">
              <a:xfrm>
                <a:off x="995" y="3482"/>
                <a:ext cx="446"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46" name="Rectangle 322"/>
              <p:cNvSpPr>
                <a:spLocks noChangeArrowheads="1"/>
              </p:cNvSpPr>
              <p:nvPr/>
            </p:nvSpPr>
            <p:spPr bwMode="auto">
              <a:xfrm>
                <a:off x="995" y="3482"/>
                <a:ext cx="446"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47" name="Rectangle 323"/>
              <p:cNvSpPr>
                <a:spLocks noChangeArrowheads="1"/>
              </p:cNvSpPr>
              <p:nvPr/>
            </p:nvSpPr>
            <p:spPr bwMode="auto">
              <a:xfrm>
                <a:off x="1090" y="3502"/>
                <a:ext cx="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a:t>
                </a:r>
                <a:endParaRPr lang="en-US" altLang="en-US" sz="1800" smtClean="0">
                  <a:solidFill>
                    <a:srgbClr val="000000"/>
                  </a:solidFill>
                </a:endParaRPr>
              </a:p>
            </p:txBody>
          </p:sp>
          <p:sp>
            <p:nvSpPr>
              <p:cNvPr id="21748" name="Rectangle 324"/>
              <p:cNvSpPr>
                <a:spLocks noChangeArrowheads="1"/>
              </p:cNvSpPr>
              <p:nvPr/>
            </p:nvSpPr>
            <p:spPr bwMode="auto">
              <a:xfrm>
                <a:off x="1140" y="3502"/>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49" name="Rectangle 325"/>
              <p:cNvSpPr>
                <a:spLocks noChangeArrowheads="1"/>
              </p:cNvSpPr>
              <p:nvPr/>
            </p:nvSpPr>
            <p:spPr bwMode="auto">
              <a:xfrm>
                <a:off x="1165" y="3502"/>
                <a:ext cx="22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QPSK</a:t>
                </a:r>
                <a:endParaRPr lang="en-US" altLang="en-US" sz="1800" smtClean="0">
                  <a:solidFill>
                    <a:srgbClr val="000000"/>
                  </a:solidFill>
                </a:endParaRPr>
              </a:p>
            </p:txBody>
          </p:sp>
          <p:sp>
            <p:nvSpPr>
              <p:cNvPr id="21750" name="Rectangle 326"/>
              <p:cNvSpPr>
                <a:spLocks noChangeArrowheads="1"/>
              </p:cNvSpPr>
              <p:nvPr/>
            </p:nvSpPr>
            <p:spPr bwMode="auto">
              <a:xfrm>
                <a:off x="1072"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51" name="Rectangle 327"/>
              <p:cNvSpPr>
                <a:spLocks noChangeArrowheads="1"/>
              </p:cNvSpPr>
              <p:nvPr/>
            </p:nvSpPr>
            <p:spPr bwMode="auto">
              <a:xfrm>
                <a:off x="1097"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52" name="Rectangle 328"/>
              <p:cNvSpPr>
                <a:spLocks noChangeArrowheads="1"/>
              </p:cNvSpPr>
              <p:nvPr/>
            </p:nvSpPr>
            <p:spPr bwMode="auto">
              <a:xfrm>
                <a:off x="1340"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53" name="Rectangle 329"/>
              <p:cNvSpPr>
                <a:spLocks noChangeArrowheads="1"/>
              </p:cNvSpPr>
              <p:nvPr/>
            </p:nvSpPr>
            <p:spPr bwMode="auto">
              <a:xfrm>
                <a:off x="1426" y="3482"/>
                <a:ext cx="450"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54" name="Rectangle 330"/>
              <p:cNvSpPr>
                <a:spLocks noChangeArrowheads="1"/>
              </p:cNvSpPr>
              <p:nvPr/>
            </p:nvSpPr>
            <p:spPr bwMode="auto">
              <a:xfrm>
                <a:off x="1426" y="3482"/>
                <a:ext cx="450"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55" name="Rectangle 331"/>
              <p:cNvSpPr>
                <a:spLocks noChangeArrowheads="1"/>
              </p:cNvSpPr>
              <p:nvPr/>
            </p:nvSpPr>
            <p:spPr bwMode="auto">
              <a:xfrm>
                <a:off x="1565" y="3502"/>
                <a:ext cx="21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BPSK</a:t>
                </a:r>
                <a:endParaRPr lang="en-US" altLang="en-US" sz="1800" smtClean="0">
                  <a:solidFill>
                    <a:srgbClr val="000000"/>
                  </a:solidFill>
                </a:endParaRPr>
              </a:p>
            </p:txBody>
          </p:sp>
          <p:sp>
            <p:nvSpPr>
              <p:cNvPr id="21756" name="Rectangle 332"/>
              <p:cNvSpPr>
                <a:spLocks noChangeArrowheads="1"/>
              </p:cNvSpPr>
              <p:nvPr/>
            </p:nvSpPr>
            <p:spPr bwMode="auto">
              <a:xfrm>
                <a:off x="1503"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57" name="Rectangle 333"/>
              <p:cNvSpPr>
                <a:spLocks noChangeArrowheads="1"/>
              </p:cNvSpPr>
              <p:nvPr/>
            </p:nvSpPr>
            <p:spPr bwMode="auto">
              <a:xfrm>
                <a:off x="1528"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58" name="Rectangle 334"/>
              <p:cNvSpPr>
                <a:spLocks noChangeArrowheads="1"/>
              </p:cNvSpPr>
              <p:nvPr/>
            </p:nvSpPr>
            <p:spPr bwMode="auto">
              <a:xfrm>
                <a:off x="1777"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59" name="Rectangle 335"/>
              <p:cNvSpPr>
                <a:spLocks noChangeArrowheads="1"/>
              </p:cNvSpPr>
              <p:nvPr/>
            </p:nvSpPr>
            <p:spPr bwMode="auto">
              <a:xfrm>
                <a:off x="1876" y="3482"/>
                <a:ext cx="449"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60" name="Rectangle 336"/>
              <p:cNvSpPr>
                <a:spLocks noChangeArrowheads="1"/>
              </p:cNvSpPr>
              <p:nvPr/>
            </p:nvSpPr>
            <p:spPr bwMode="auto">
              <a:xfrm>
                <a:off x="1876" y="3482"/>
                <a:ext cx="449"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61" name="Rectangle 337"/>
              <p:cNvSpPr>
                <a:spLocks noChangeArrowheads="1"/>
              </p:cNvSpPr>
              <p:nvPr/>
            </p:nvSpPr>
            <p:spPr bwMode="auto">
              <a:xfrm>
                <a:off x="2033" y="3502"/>
                <a:ext cx="1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FSK</a:t>
                </a:r>
                <a:endParaRPr lang="en-US" altLang="en-US" sz="1800" smtClean="0">
                  <a:solidFill>
                    <a:srgbClr val="000000"/>
                  </a:solidFill>
                </a:endParaRPr>
              </a:p>
            </p:txBody>
          </p:sp>
          <p:sp>
            <p:nvSpPr>
              <p:cNvPr id="21762" name="Rectangle 338"/>
              <p:cNvSpPr>
                <a:spLocks noChangeArrowheads="1"/>
              </p:cNvSpPr>
              <p:nvPr/>
            </p:nvSpPr>
            <p:spPr bwMode="auto">
              <a:xfrm>
                <a:off x="1952"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63" name="Rectangle 339"/>
              <p:cNvSpPr>
                <a:spLocks noChangeArrowheads="1"/>
              </p:cNvSpPr>
              <p:nvPr/>
            </p:nvSpPr>
            <p:spPr bwMode="auto">
              <a:xfrm>
                <a:off x="1977"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64" name="Rectangle 340"/>
              <p:cNvSpPr>
                <a:spLocks noChangeArrowheads="1"/>
              </p:cNvSpPr>
              <p:nvPr/>
            </p:nvSpPr>
            <p:spPr bwMode="auto">
              <a:xfrm>
                <a:off x="2227"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65" name="Rectangle 341"/>
              <p:cNvSpPr>
                <a:spLocks noChangeArrowheads="1"/>
              </p:cNvSpPr>
              <p:nvPr/>
            </p:nvSpPr>
            <p:spPr bwMode="auto">
              <a:xfrm>
                <a:off x="2775" y="3482"/>
                <a:ext cx="449"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66" name="Rectangle 342"/>
              <p:cNvSpPr>
                <a:spLocks noChangeArrowheads="1"/>
              </p:cNvSpPr>
              <p:nvPr/>
            </p:nvSpPr>
            <p:spPr bwMode="auto">
              <a:xfrm>
                <a:off x="2775" y="3482"/>
                <a:ext cx="449"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67" name="Rectangle 343"/>
              <p:cNvSpPr>
                <a:spLocks noChangeArrowheads="1"/>
              </p:cNvSpPr>
              <p:nvPr/>
            </p:nvSpPr>
            <p:spPr bwMode="auto">
              <a:xfrm>
                <a:off x="2901" y="3502"/>
                <a:ext cx="23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OFDM</a:t>
                </a:r>
                <a:endParaRPr lang="en-US" altLang="en-US" sz="1800" smtClean="0">
                  <a:solidFill>
                    <a:srgbClr val="000000"/>
                  </a:solidFill>
                </a:endParaRPr>
              </a:p>
            </p:txBody>
          </p:sp>
          <p:sp>
            <p:nvSpPr>
              <p:cNvPr id="21768" name="Rectangle 344"/>
              <p:cNvSpPr>
                <a:spLocks noChangeArrowheads="1"/>
              </p:cNvSpPr>
              <p:nvPr/>
            </p:nvSpPr>
            <p:spPr bwMode="auto">
              <a:xfrm>
                <a:off x="2851"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69" name="Rectangle 345"/>
              <p:cNvSpPr>
                <a:spLocks noChangeArrowheads="1"/>
              </p:cNvSpPr>
              <p:nvPr/>
            </p:nvSpPr>
            <p:spPr bwMode="auto">
              <a:xfrm>
                <a:off x="2876"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70" name="Rectangle 346"/>
              <p:cNvSpPr>
                <a:spLocks noChangeArrowheads="1"/>
              </p:cNvSpPr>
              <p:nvPr/>
            </p:nvSpPr>
            <p:spPr bwMode="auto">
              <a:xfrm>
                <a:off x="3126"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71" name="Rectangle 347"/>
              <p:cNvSpPr>
                <a:spLocks noChangeArrowheads="1"/>
              </p:cNvSpPr>
              <p:nvPr/>
            </p:nvSpPr>
            <p:spPr bwMode="auto">
              <a:xfrm>
                <a:off x="3210" y="3482"/>
                <a:ext cx="449"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72" name="Rectangle 348"/>
              <p:cNvSpPr>
                <a:spLocks noChangeArrowheads="1"/>
              </p:cNvSpPr>
              <p:nvPr/>
            </p:nvSpPr>
            <p:spPr bwMode="auto">
              <a:xfrm>
                <a:off x="3210" y="3482"/>
                <a:ext cx="449"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73" name="Rectangle 349"/>
              <p:cNvSpPr>
                <a:spLocks noChangeArrowheads="1"/>
              </p:cNvSpPr>
              <p:nvPr/>
            </p:nvSpPr>
            <p:spPr bwMode="auto">
              <a:xfrm>
                <a:off x="3363" y="3502"/>
                <a:ext cx="1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CSS</a:t>
                </a:r>
                <a:endParaRPr lang="en-US" altLang="en-US" sz="1800" smtClean="0">
                  <a:solidFill>
                    <a:srgbClr val="000000"/>
                  </a:solidFill>
                </a:endParaRPr>
              </a:p>
            </p:txBody>
          </p:sp>
          <p:sp>
            <p:nvSpPr>
              <p:cNvPr id="21774" name="Rectangle 350"/>
              <p:cNvSpPr>
                <a:spLocks noChangeArrowheads="1"/>
              </p:cNvSpPr>
              <p:nvPr/>
            </p:nvSpPr>
            <p:spPr bwMode="auto">
              <a:xfrm>
                <a:off x="3288"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75" name="Rectangle 351"/>
              <p:cNvSpPr>
                <a:spLocks noChangeArrowheads="1"/>
              </p:cNvSpPr>
              <p:nvPr/>
            </p:nvSpPr>
            <p:spPr bwMode="auto">
              <a:xfrm>
                <a:off x="3313"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76" name="Rectangle 352"/>
              <p:cNvSpPr>
                <a:spLocks noChangeArrowheads="1"/>
              </p:cNvSpPr>
              <p:nvPr/>
            </p:nvSpPr>
            <p:spPr bwMode="auto">
              <a:xfrm>
                <a:off x="3557"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77" name="Rectangle 353"/>
              <p:cNvSpPr>
                <a:spLocks noChangeArrowheads="1"/>
              </p:cNvSpPr>
              <p:nvPr/>
            </p:nvSpPr>
            <p:spPr bwMode="auto">
              <a:xfrm>
                <a:off x="4531" y="3005"/>
                <a:ext cx="240" cy="169"/>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78" name="Rectangle 354"/>
              <p:cNvSpPr>
                <a:spLocks noChangeArrowheads="1"/>
              </p:cNvSpPr>
              <p:nvPr/>
            </p:nvSpPr>
            <p:spPr bwMode="auto">
              <a:xfrm>
                <a:off x="4531" y="3005"/>
                <a:ext cx="240" cy="169"/>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79" name="Rectangle 355"/>
              <p:cNvSpPr>
                <a:spLocks noChangeArrowheads="1"/>
              </p:cNvSpPr>
              <p:nvPr/>
            </p:nvSpPr>
            <p:spPr bwMode="auto">
              <a:xfrm>
                <a:off x="4587" y="3053"/>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I</a:t>
                </a:r>
                <a:endParaRPr lang="en-US" altLang="en-US" sz="1800" smtClean="0">
                  <a:solidFill>
                    <a:srgbClr val="000000"/>
                  </a:solidFill>
                </a:endParaRPr>
              </a:p>
            </p:txBody>
          </p:sp>
          <p:sp>
            <p:nvSpPr>
              <p:cNvPr id="21780" name="Rectangle 356"/>
              <p:cNvSpPr>
                <a:spLocks noChangeArrowheads="1"/>
              </p:cNvSpPr>
              <p:nvPr/>
            </p:nvSpPr>
            <p:spPr bwMode="auto">
              <a:xfrm>
                <a:off x="4605" y="3053"/>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81" name="Rectangle 357"/>
              <p:cNvSpPr>
                <a:spLocks noChangeArrowheads="1"/>
              </p:cNvSpPr>
              <p:nvPr/>
            </p:nvSpPr>
            <p:spPr bwMode="auto">
              <a:xfrm>
                <a:off x="4624" y="3053"/>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a:t>
                </a:r>
                <a:endParaRPr lang="en-US" altLang="en-US" sz="1800" smtClean="0">
                  <a:solidFill>
                    <a:srgbClr val="000000"/>
                  </a:solidFill>
                </a:endParaRPr>
              </a:p>
            </p:txBody>
          </p:sp>
          <p:sp>
            <p:nvSpPr>
              <p:cNvPr id="21782" name="Rectangle 358"/>
              <p:cNvSpPr>
                <a:spLocks noChangeArrowheads="1"/>
              </p:cNvSpPr>
              <p:nvPr/>
            </p:nvSpPr>
            <p:spPr bwMode="auto">
              <a:xfrm>
                <a:off x="4668" y="3053"/>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83" name="Rectangle 359"/>
              <p:cNvSpPr>
                <a:spLocks noChangeArrowheads="1"/>
              </p:cNvSpPr>
              <p:nvPr/>
            </p:nvSpPr>
            <p:spPr bwMode="auto">
              <a:xfrm>
                <a:off x="4687" y="3053"/>
                <a:ext cx="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s</a:t>
                </a:r>
                <a:endParaRPr lang="en-US" altLang="en-US" sz="1800" smtClean="0">
                  <a:solidFill>
                    <a:srgbClr val="000000"/>
                  </a:solidFill>
                </a:endParaRPr>
              </a:p>
            </p:txBody>
          </p:sp>
          <p:sp>
            <p:nvSpPr>
              <p:cNvPr id="21784" name="Rectangle 360"/>
              <p:cNvSpPr>
                <a:spLocks noChangeArrowheads="1"/>
              </p:cNvSpPr>
              <p:nvPr/>
            </p:nvSpPr>
            <p:spPr bwMode="auto">
              <a:xfrm>
                <a:off x="3644" y="3482"/>
                <a:ext cx="449"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85" name="Rectangle 361"/>
              <p:cNvSpPr>
                <a:spLocks noChangeArrowheads="1"/>
              </p:cNvSpPr>
              <p:nvPr/>
            </p:nvSpPr>
            <p:spPr bwMode="auto">
              <a:xfrm>
                <a:off x="3644" y="3482"/>
                <a:ext cx="449"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86" name="Rectangle 362"/>
              <p:cNvSpPr>
                <a:spLocks noChangeArrowheads="1"/>
              </p:cNvSpPr>
              <p:nvPr/>
            </p:nvSpPr>
            <p:spPr bwMode="auto">
              <a:xfrm>
                <a:off x="3694" y="3502"/>
                <a:ext cx="21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UWB </a:t>
                </a:r>
                <a:endParaRPr lang="en-US" altLang="en-US" sz="1800" smtClean="0">
                  <a:solidFill>
                    <a:srgbClr val="000000"/>
                  </a:solidFill>
                </a:endParaRPr>
              </a:p>
            </p:txBody>
          </p:sp>
          <p:sp>
            <p:nvSpPr>
              <p:cNvPr id="21787" name="Rectangle 363"/>
              <p:cNvSpPr>
                <a:spLocks noChangeArrowheads="1"/>
              </p:cNvSpPr>
              <p:nvPr/>
            </p:nvSpPr>
            <p:spPr bwMode="auto">
              <a:xfrm>
                <a:off x="3862" y="3502"/>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88" name="Rectangle 364"/>
              <p:cNvSpPr>
                <a:spLocks noChangeArrowheads="1"/>
              </p:cNvSpPr>
              <p:nvPr/>
            </p:nvSpPr>
            <p:spPr bwMode="auto">
              <a:xfrm>
                <a:off x="3906" y="3502"/>
                <a:ext cx="1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HRP</a:t>
                </a:r>
                <a:endParaRPr lang="en-US" altLang="en-US" sz="1800" smtClean="0">
                  <a:solidFill>
                    <a:srgbClr val="000000"/>
                  </a:solidFill>
                </a:endParaRPr>
              </a:p>
            </p:txBody>
          </p:sp>
          <p:sp>
            <p:nvSpPr>
              <p:cNvPr id="21789" name="Rectangle 365"/>
              <p:cNvSpPr>
                <a:spLocks noChangeArrowheads="1"/>
              </p:cNvSpPr>
              <p:nvPr/>
            </p:nvSpPr>
            <p:spPr bwMode="auto">
              <a:xfrm>
                <a:off x="3725"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90" name="Rectangle 366"/>
              <p:cNvSpPr>
                <a:spLocks noChangeArrowheads="1"/>
              </p:cNvSpPr>
              <p:nvPr/>
            </p:nvSpPr>
            <p:spPr bwMode="auto">
              <a:xfrm>
                <a:off x="3744"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91" name="Rectangle 367"/>
              <p:cNvSpPr>
                <a:spLocks noChangeArrowheads="1"/>
              </p:cNvSpPr>
              <p:nvPr/>
            </p:nvSpPr>
            <p:spPr bwMode="auto">
              <a:xfrm>
                <a:off x="3994"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92" name="Rectangle 368"/>
              <p:cNvSpPr>
                <a:spLocks noChangeArrowheads="1"/>
              </p:cNvSpPr>
              <p:nvPr/>
            </p:nvSpPr>
            <p:spPr bwMode="auto">
              <a:xfrm>
                <a:off x="2325" y="3482"/>
                <a:ext cx="450"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93" name="Rectangle 369"/>
              <p:cNvSpPr>
                <a:spLocks noChangeArrowheads="1"/>
              </p:cNvSpPr>
              <p:nvPr/>
            </p:nvSpPr>
            <p:spPr bwMode="auto">
              <a:xfrm>
                <a:off x="2325" y="3482"/>
                <a:ext cx="450"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94" name="Rectangle 370"/>
              <p:cNvSpPr>
                <a:spLocks noChangeArrowheads="1"/>
              </p:cNvSpPr>
              <p:nvPr/>
            </p:nvSpPr>
            <p:spPr bwMode="auto">
              <a:xfrm>
                <a:off x="2476" y="3502"/>
                <a:ext cx="1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MSK</a:t>
                </a:r>
                <a:endParaRPr lang="en-US" altLang="en-US" sz="1800" smtClean="0">
                  <a:solidFill>
                    <a:srgbClr val="000000"/>
                  </a:solidFill>
                </a:endParaRPr>
              </a:p>
            </p:txBody>
          </p:sp>
          <p:sp>
            <p:nvSpPr>
              <p:cNvPr id="21795" name="Rectangle 371"/>
              <p:cNvSpPr>
                <a:spLocks noChangeArrowheads="1"/>
              </p:cNvSpPr>
              <p:nvPr/>
            </p:nvSpPr>
            <p:spPr bwMode="auto">
              <a:xfrm>
                <a:off x="2402"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96" name="Rectangle 372"/>
              <p:cNvSpPr>
                <a:spLocks noChangeArrowheads="1"/>
              </p:cNvSpPr>
              <p:nvPr/>
            </p:nvSpPr>
            <p:spPr bwMode="auto">
              <a:xfrm>
                <a:off x="2427"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797" name="Rectangle 373"/>
              <p:cNvSpPr>
                <a:spLocks noChangeArrowheads="1"/>
              </p:cNvSpPr>
              <p:nvPr/>
            </p:nvSpPr>
            <p:spPr bwMode="auto">
              <a:xfrm>
                <a:off x="2676"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798" name="Rectangle 374"/>
              <p:cNvSpPr>
                <a:spLocks noChangeArrowheads="1"/>
              </p:cNvSpPr>
              <p:nvPr/>
            </p:nvSpPr>
            <p:spPr bwMode="auto">
              <a:xfrm>
                <a:off x="995" y="3398"/>
                <a:ext cx="3997" cy="84"/>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799" name="Rectangle 375"/>
              <p:cNvSpPr>
                <a:spLocks noChangeArrowheads="1"/>
              </p:cNvSpPr>
              <p:nvPr/>
            </p:nvSpPr>
            <p:spPr bwMode="auto">
              <a:xfrm>
                <a:off x="995" y="3398"/>
                <a:ext cx="3997"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0" name="Rectangle 376"/>
              <p:cNvSpPr>
                <a:spLocks noChangeArrowheads="1"/>
              </p:cNvSpPr>
              <p:nvPr/>
            </p:nvSpPr>
            <p:spPr bwMode="auto">
              <a:xfrm>
                <a:off x="2757" y="3403"/>
                <a:ext cx="51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Modulation type</a:t>
                </a:r>
                <a:endParaRPr lang="en-US" altLang="en-US" sz="1800" smtClean="0">
                  <a:solidFill>
                    <a:srgbClr val="000000"/>
                  </a:solidFill>
                </a:endParaRPr>
              </a:p>
            </p:txBody>
          </p:sp>
          <p:sp>
            <p:nvSpPr>
              <p:cNvPr id="21801" name="Rectangle 377"/>
              <p:cNvSpPr>
                <a:spLocks noChangeArrowheads="1"/>
              </p:cNvSpPr>
              <p:nvPr/>
            </p:nvSpPr>
            <p:spPr bwMode="auto">
              <a:xfrm>
                <a:off x="3419" y="3846"/>
                <a:ext cx="510" cy="1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2" name="Rectangle 378"/>
              <p:cNvSpPr>
                <a:spLocks noChangeArrowheads="1"/>
              </p:cNvSpPr>
              <p:nvPr/>
            </p:nvSpPr>
            <p:spPr bwMode="auto">
              <a:xfrm>
                <a:off x="3419" y="3846"/>
                <a:ext cx="510" cy="12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3" name="Rectangle 379"/>
              <p:cNvSpPr>
                <a:spLocks noChangeArrowheads="1"/>
              </p:cNvSpPr>
              <p:nvPr/>
            </p:nvSpPr>
            <p:spPr bwMode="auto">
              <a:xfrm>
                <a:off x="3463" y="3870"/>
                <a:ext cx="468"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Data Whitener</a:t>
                </a:r>
                <a:endParaRPr lang="en-US" altLang="en-US" sz="1800" smtClean="0">
                  <a:solidFill>
                    <a:srgbClr val="000000"/>
                  </a:solidFill>
                </a:endParaRPr>
              </a:p>
            </p:txBody>
          </p:sp>
          <p:sp>
            <p:nvSpPr>
              <p:cNvPr id="21804" name="Rectangle 380"/>
              <p:cNvSpPr>
                <a:spLocks noChangeArrowheads="1"/>
              </p:cNvSpPr>
              <p:nvPr/>
            </p:nvSpPr>
            <p:spPr bwMode="auto">
              <a:xfrm>
                <a:off x="3929" y="3846"/>
                <a:ext cx="389" cy="1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5" name="Rectangle 381"/>
              <p:cNvSpPr>
                <a:spLocks noChangeArrowheads="1"/>
              </p:cNvSpPr>
              <p:nvPr/>
            </p:nvSpPr>
            <p:spPr bwMode="auto">
              <a:xfrm>
                <a:off x="3929" y="3846"/>
                <a:ext cx="389" cy="12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6" name="Rectangle 382"/>
              <p:cNvSpPr>
                <a:spLocks noChangeArrowheads="1"/>
              </p:cNvSpPr>
              <p:nvPr/>
            </p:nvSpPr>
            <p:spPr bwMode="auto">
              <a:xfrm>
                <a:off x="4056" y="3870"/>
                <a:ext cx="1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FEC</a:t>
                </a:r>
                <a:endParaRPr lang="en-US" altLang="en-US" sz="1800" smtClean="0">
                  <a:solidFill>
                    <a:srgbClr val="000000"/>
                  </a:solidFill>
                </a:endParaRPr>
              </a:p>
            </p:txBody>
          </p:sp>
          <p:sp>
            <p:nvSpPr>
              <p:cNvPr id="21807" name="Rectangle 383"/>
              <p:cNvSpPr>
                <a:spLocks noChangeArrowheads="1"/>
              </p:cNvSpPr>
              <p:nvPr/>
            </p:nvSpPr>
            <p:spPr bwMode="auto">
              <a:xfrm>
                <a:off x="2913" y="3762"/>
                <a:ext cx="1918" cy="84"/>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8" name="Rectangle 384"/>
              <p:cNvSpPr>
                <a:spLocks noChangeArrowheads="1"/>
              </p:cNvSpPr>
              <p:nvPr/>
            </p:nvSpPr>
            <p:spPr bwMode="auto">
              <a:xfrm>
                <a:off x="2913" y="3762"/>
                <a:ext cx="1918"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09" name="Rectangle 385"/>
              <p:cNvSpPr>
                <a:spLocks noChangeArrowheads="1"/>
              </p:cNvSpPr>
              <p:nvPr/>
            </p:nvSpPr>
            <p:spPr bwMode="auto">
              <a:xfrm>
                <a:off x="3525" y="3765"/>
                <a:ext cx="74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PHY optional behaviors</a:t>
                </a:r>
                <a:endParaRPr lang="en-US" altLang="en-US" sz="1800" smtClean="0">
                  <a:solidFill>
                    <a:srgbClr val="000000"/>
                  </a:solidFill>
                </a:endParaRPr>
              </a:p>
            </p:txBody>
          </p:sp>
          <p:sp>
            <p:nvSpPr>
              <p:cNvPr id="21810" name="Rectangle 386"/>
              <p:cNvSpPr>
                <a:spLocks noChangeArrowheads="1"/>
              </p:cNvSpPr>
              <p:nvPr/>
            </p:nvSpPr>
            <p:spPr bwMode="auto">
              <a:xfrm>
                <a:off x="3932" y="2642"/>
                <a:ext cx="359"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11" name="Rectangle 387"/>
              <p:cNvSpPr>
                <a:spLocks noChangeArrowheads="1"/>
              </p:cNvSpPr>
              <p:nvPr/>
            </p:nvSpPr>
            <p:spPr bwMode="auto">
              <a:xfrm>
                <a:off x="3932" y="2642"/>
                <a:ext cx="359"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12" name="Rectangle 388"/>
              <p:cNvSpPr>
                <a:spLocks noChangeArrowheads="1"/>
              </p:cNvSpPr>
              <p:nvPr/>
            </p:nvSpPr>
            <p:spPr bwMode="auto">
              <a:xfrm>
                <a:off x="4037" y="2679"/>
                <a:ext cx="1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RCC</a:t>
                </a:r>
                <a:endParaRPr lang="en-US" altLang="en-US" sz="1800" smtClean="0">
                  <a:solidFill>
                    <a:srgbClr val="000000"/>
                  </a:solidFill>
                </a:endParaRPr>
              </a:p>
            </p:txBody>
          </p:sp>
          <p:sp>
            <p:nvSpPr>
              <p:cNvPr id="21813" name="Rectangle 389"/>
              <p:cNvSpPr>
                <a:spLocks noChangeArrowheads="1"/>
              </p:cNvSpPr>
              <p:nvPr/>
            </p:nvSpPr>
            <p:spPr bwMode="auto">
              <a:xfrm>
                <a:off x="3962"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814" name="Rectangle 390"/>
              <p:cNvSpPr>
                <a:spLocks noChangeArrowheads="1"/>
              </p:cNvSpPr>
              <p:nvPr/>
            </p:nvSpPr>
            <p:spPr bwMode="auto">
              <a:xfrm>
                <a:off x="3987"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815" name="Rectangle 391"/>
              <p:cNvSpPr>
                <a:spLocks noChangeArrowheads="1"/>
              </p:cNvSpPr>
              <p:nvPr/>
            </p:nvSpPr>
            <p:spPr bwMode="auto">
              <a:xfrm>
                <a:off x="4237"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816" name="Rectangle 392"/>
              <p:cNvSpPr>
                <a:spLocks noChangeArrowheads="1"/>
              </p:cNvSpPr>
              <p:nvPr/>
            </p:nvSpPr>
            <p:spPr bwMode="auto">
              <a:xfrm>
                <a:off x="3105" y="3005"/>
                <a:ext cx="317" cy="169"/>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17" name="Rectangle 393"/>
              <p:cNvSpPr>
                <a:spLocks noChangeArrowheads="1"/>
              </p:cNvSpPr>
              <p:nvPr/>
            </p:nvSpPr>
            <p:spPr bwMode="auto">
              <a:xfrm>
                <a:off x="3105" y="3005"/>
                <a:ext cx="317" cy="169"/>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18" name="Rectangle 394"/>
              <p:cNvSpPr>
                <a:spLocks noChangeArrowheads="1"/>
              </p:cNvSpPr>
              <p:nvPr/>
            </p:nvSpPr>
            <p:spPr bwMode="auto">
              <a:xfrm>
                <a:off x="3201" y="3012"/>
                <a:ext cx="1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Low </a:t>
                </a:r>
                <a:endParaRPr lang="en-US" altLang="en-US" sz="1800" smtClean="0">
                  <a:solidFill>
                    <a:srgbClr val="000000"/>
                  </a:solidFill>
                </a:endParaRPr>
              </a:p>
            </p:txBody>
          </p:sp>
          <p:sp>
            <p:nvSpPr>
              <p:cNvPr id="21819" name="Rectangle 395"/>
              <p:cNvSpPr>
                <a:spLocks noChangeArrowheads="1"/>
              </p:cNvSpPr>
              <p:nvPr/>
            </p:nvSpPr>
            <p:spPr bwMode="auto">
              <a:xfrm>
                <a:off x="3157" y="3088"/>
                <a:ext cx="2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Energy</a:t>
                </a:r>
                <a:endParaRPr lang="en-US" altLang="en-US" sz="1800" smtClean="0">
                  <a:solidFill>
                    <a:srgbClr val="000000"/>
                  </a:solidFill>
                </a:endParaRPr>
              </a:p>
            </p:txBody>
          </p:sp>
          <p:sp>
            <p:nvSpPr>
              <p:cNvPr id="21820" name="Rectangle 396"/>
              <p:cNvSpPr>
                <a:spLocks noChangeArrowheads="1"/>
              </p:cNvSpPr>
              <p:nvPr/>
            </p:nvSpPr>
            <p:spPr bwMode="auto">
              <a:xfrm>
                <a:off x="3632" y="3006"/>
                <a:ext cx="303"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21" name="Rectangle 397"/>
              <p:cNvSpPr>
                <a:spLocks noChangeArrowheads="1"/>
              </p:cNvSpPr>
              <p:nvPr/>
            </p:nvSpPr>
            <p:spPr bwMode="auto">
              <a:xfrm>
                <a:off x="3632" y="3006"/>
                <a:ext cx="303"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22" name="Rectangle 398"/>
              <p:cNvSpPr>
                <a:spLocks noChangeArrowheads="1"/>
              </p:cNvSpPr>
              <p:nvPr/>
            </p:nvSpPr>
            <p:spPr bwMode="auto">
              <a:xfrm>
                <a:off x="3681" y="3053"/>
                <a:ext cx="24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Priority</a:t>
                </a:r>
                <a:endParaRPr lang="en-US" altLang="en-US" sz="1800" smtClean="0">
                  <a:solidFill>
                    <a:srgbClr val="000000"/>
                  </a:solidFill>
                </a:endParaRPr>
              </a:p>
            </p:txBody>
          </p:sp>
          <p:sp>
            <p:nvSpPr>
              <p:cNvPr id="21823" name="Rectangle 399"/>
              <p:cNvSpPr>
                <a:spLocks noChangeArrowheads="1"/>
              </p:cNvSpPr>
              <p:nvPr/>
            </p:nvSpPr>
            <p:spPr bwMode="auto">
              <a:xfrm>
                <a:off x="1414" y="3006"/>
                <a:ext cx="330"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24" name="Rectangle 400"/>
              <p:cNvSpPr>
                <a:spLocks noChangeArrowheads="1"/>
              </p:cNvSpPr>
              <p:nvPr/>
            </p:nvSpPr>
            <p:spPr bwMode="auto">
              <a:xfrm>
                <a:off x="1414" y="3006"/>
                <a:ext cx="330"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25" name="Rectangle 401"/>
              <p:cNvSpPr>
                <a:spLocks noChangeArrowheads="1"/>
              </p:cNvSpPr>
              <p:nvPr/>
            </p:nvSpPr>
            <p:spPr bwMode="auto">
              <a:xfrm>
                <a:off x="1459" y="3053"/>
                <a:ext cx="2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Security</a:t>
                </a:r>
                <a:endParaRPr lang="en-US" altLang="en-US" sz="1800" smtClean="0">
                  <a:solidFill>
                    <a:srgbClr val="000000"/>
                  </a:solidFill>
                </a:endParaRPr>
              </a:p>
            </p:txBody>
          </p:sp>
          <p:sp>
            <p:nvSpPr>
              <p:cNvPr id="21826" name="Rectangle 402"/>
              <p:cNvSpPr>
                <a:spLocks noChangeArrowheads="1"/>
              </p:cNvSpPr>
              <p:nvPr/>
            </p:nvSpPr>
            <p:spPr bwMode="auto">
              <a:xfrm>
                <a:off x="1007" y="2922"/>
                <a:ext cx="4003" cy="84"/>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27" name="Rectangle 403"/>
              <p:cNvSpPr>
                <a:spLocks noChangeArrowheads="1"/>
              </p:cNvSpPr>
              <p:nvPr/>
            </p:nvSpPr>
            <p:spPr bwMode="auto">
              <a:xfrm>
                <a:off x="1007" y="2922"/>
                <a:ext cx="4003" cy="8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28" name="Rectangle 404"/>
              <p:cNvSpPr>
                <a:spLocks noChangeArrowheads="1"/>
              </p:cNvSpPr>
              <p:nvPr/>
            </p:nvSpPr>
            <p:spPr bwMode="auto">
              <a:xfrm>
                <a:off x="2658" y="2924"/>
                <a:ext cx="75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MAC optional behaviors</a:t>
                </a:r>
                <a:endParaRPr lang="en-US" altLang="en-US" sz="1800" smtClean="0">
                  <a:solidFill>
                    <a:srgbClr val="000000"/>
                  </a:solidFill>
                </a:endParaRPr>
              </a:p>
            </p:txBody>
          </p:sp>
          <p:sp>
            <p:nvSpPr>
              <p:cNvPr id="21829" name="Rectangle 405"/>
              <p:cNvSpPr>
                <a:spLocks noChangeArrowheads="1"/>
              </p:cNvSpPr>
              <p:nvPr/>
            </p:nvSpPr>
            <p:spPr bwMode="auto">
              <a:xfrm>
                <a:off x="1007" y="3006"/>
                <a:ext cx="407"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830" name="Rectangle 406"/>
              <p:cNvSpPr>
                <a:spLocks noChangeArrowheads="1"/>
              </p:cNvSpPr>
              <p:nvPr/>
            </p:nvSpPr>
            <p:spPr bwMode="auto">
              <a:xfrm>
                <a:off x="1007" y="3006"/>
                <a:ext cx="407"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grpSp>
        <p:grpSp>
          <p:nvGrpSpPr>
            <p:cNvPr id="10" name="Group 608"/>
            <p:cNvGrpSpPr>
              <a:grpSpLocks/>
            </p:cNvGrpSpPr>
            <p:nvPr/>
          </p:nvGrpSpPr>
          <p:grpSpPr bwMode="auto">
            <a:xfrm>
              <a:off x="391" y="1069"/>
              <a:ext cx="4710" cy="3004"/>
              <a:chOff x="391" y="1069"/>
              <a:chExt cx="4710" cy="3004"/>
            </a:xfrm>
          </p:grpSpPr>
          <p:sp>
            <p:nvSpPr>
              <p:cNvPr id="20" name="Rectangle 408"/>
              <p:cNvSpPr>
                <a:spLocks noChangeArrowheads="1"/>
              </p:cNvSpPr>
              <p:nvPr/>
            </p:nvSpPr>
            <p:spPr bwMode="auto">
              <a:xfrm>
                <a:off x="1041" y="3053"/>
                <a:ext cx="3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Association</a:t>
                </a:r>
                <a:endParaRPr lang="en-US" altLang="en-US" sz="1800" smtClean="0">
                  <a:solidFill>
                    <a:srgbClr val="000000"/>
                  </a:solidFill>
                </a:endParaRPr>
              </a:p>
            </p:txBody>
          </p:sp>
          <p:sp>
            <p:nvSpPr>
              <p:cNvPr id="21" name="Rectangle 409"/>
              <p:cNvSpPr>
                <a:spLocks noChangeArrowheads="1"/>
              </p:cNvSpPr>
              <p:nvPr/>
            </p:nvSpPr>
            <p:spPr bwMode="auto">
              <a:xfrm>
                <a:off x="3935" y="3006"/>
                <a:ext cx="281"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2" name="Rectangle 410"/>
              <p:cNvSpPr>
                <a:spLocks noChangeArrowheads="1"/>
              </p:cNvSpPr>
              <p:nvPr/>
            </p:nvSpPr>
            <p:spPr bwMode="auto">
              <a:xfrm>
                <a:off x="3935" y="3006"/>
                <a:ext cx="281"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3" name="Rectangle 411"/>
              <p:cNvSpPr>
                <a:spLocks noChangeArrowheads="1"/>
              </p:cNvSpPr>
              <p:nvPr/>
            </p:nvSpPr>
            <p:spPr bwMode="auto">
              <a:xfrm>
                <a:off x="3969" y="3053"/>
                <a:ext cx="2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Metrics</a:t>
                </a:r>
                <a:endParaRPr lang="en-US" altLang="en-US" sz="1800" smtClean="0">
                  <a:solidFill>
                    <a:srgbClr val="000000"/>
                  </a:solidFill>
                </a:endParaRPr>
              </a:p>
            </p:txBody>
          </p:sp>
          <p:sp>
            <p:nvSpPr>
              <p:cNvPr id="24" name="Rectangle 412"/>
              <p:cNvSpPr>
                <a:spLocks noChangeArrowheads="1"/>
              </p:cNvSpPr>
              <p:nvPr/>
            </p:nvSpPr>
            <p:spPr bwMode="auto">
              <a:xfrm>
                <a:off x="4213" y="3006"/>
                <a:ext cx="318"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 name="Rectangle 413"/>
              <p:cNvSpPr>
                <a:spLocks noChangeArrowheads="1"/>
              </p:cNvSpPr>
              <p:nvPr/>
            </p:nvSpPr>
            <p:spPr bwMode="auto">
              <a:xfrm>
                <a:off x="4213" y="3006"/>
                <a:ext cx="318"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6" name="Rectangle 414"/>
              <p:cNvSpPr>
                <a:spLocks noChangeArrowheads="1"/>
              </p:cNvSpPr>
              <p:nvPr/>
            </p:nvSpPr>
            <p:spPr bwMode="auto">
              <a:xfrm>
                <a:off x="4250" y="3012"/>
                <a:ext cx="30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Channel </a:t>
                </a:r>
                <a:endParaRPr lang="en-US" altLang="en-US" sz="1800" smtClean="0">
                  <a:solidFill>
                    <a:srgbClr val="000000"/>
                  </a:solidFill>
                </a:endParaRPr>
              </a:p>
            </p:txBody>
          </p:sp>
          <p:sp>
            <p:nvSpPr>
              <p:cNvPr id="27" name="Rectangle 415"/>
              <p:cNvSpPr>
                <a:spLocks noChangeArrowheads="1"/>
              </p:cNvSpPr>
              <p:nvPr/>
            </p:nvSpPr>
            <p:spPr bwMode="auto">
              <a:xfrm>
                <a:off x="4250" y="3088"/>
                <a:ext cx="2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Hopping</a:t>
                </a:r>
                <a:endParaRPr lang="en-US" altLang="en-US" sz="1800" smtClean="0">
                  <a:solidFill>
                    <a:srgbClr val="000000"/>
                  </a:solidFill>
                </a:endParaRPr>
              </a:p>
            </p:txBody>
          </p:sp>
          <p:sp>
            <p:nvSpPr>
              <p:cNvPr id="28" name="Rectangle 416"/>
              <p:cNvSpPr>
                <a:spLocks noChangeArrowheads="1"/>
              </p:cNvSpPr>
              <p:nvPr/>
            </p:nvSpPr>
            <p:spPr bwMode="auto">
              <a:xfrm>
                <a:off x="1744" y="3006"/>
                <a:ext cx="437"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9" name="Rectangle 417"/>
              <p:cNvSpPr>
                <a:spLocks noChangeArrowheads="1"/>
              </p:cNvSpPr>
              <p:nvPr/>
            </p:nvSpPr>
            <p:spPr bwMode="auto">
              <a:xfrm>
                <a:off x="1744" y="3006"/>
                <a:ext cx="437"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0" name="Rectangle 418"/>
              <p:cNvSpPr>
                <a:spLocks noChangeArrowheads="1"/>
              </p:cNvSpPr>
              <p:nvPr/>
            </p:nvSpPr>
            <p:spPr bwMode="auto">
              <a:xfrm>
                <a:off x="1765" y="3059"/>
                <a:ext cx="42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Promiscuous</a:t>
                </a:r>
                <a:endParaRPr lang="en-US" altLang="en-US" sz="1800" smtClean="0">
                  <a:solidFill>
                    <a:srgbClr val="000000"/>
                  </a:solidFill>
                </a:endParaRPr>
              </a:p>
            </p:txBody>
          </p:sp>
          <p:sp>
            <p:nvSpPr>
              <p:cNvPr id="31" name="Rectangle 419"/>
              <p:cNvSpPr>
                <a:spLocks noChangeArrowheads="1"/>
              </p:cNvSpPr>
              <p:nvPr/>
            </p:nvSpPr>
            <p:spPr bwMode="auto">
              <a:xfrm>
                <a:off x="4546" y="3482"/>
                <a:ext cx="450"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04" name="Rectangle 420"/>
              <p:cNvSpPr>
                <a:spLocks noChangeArrowheads="1"/>
              </p:cNvSpPr>
              <p:nvPr/>
            </p:nvSpPr>
            <p:spPr bwMode="auto">
              <a:xfrm>
                <a:off x="4546" y="3482"/>
                <a:ext cx="450"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05" name="Rectangle 421"/>
              <p:cNvSpPr>
                <a:spLocks noChangeArrowheads="1"/>
              </p:cNvSpPr>
              <p:nvPr/>
            </p:nvSpPr>
            <p:spPr bwMode="auto">
              <a:xfrm>
                <a:off x="4705" y="3502"/>
                <a:ext cx="1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808080"/>
                    </a:solidFill>
                  </a:rPr>
                  <a:t>ASK</a:t>
                </a:r>
                <a:endParaRPr lang="en-US" altLang="en-US" sz="1800" smtClean="0">
                  <a:solidFill>
                    <a:srgbClr val="000000"/>
                  </a:solidFill>
                </a:endParaRPr>
              </a:p>
            </p:txBody>
          </p:sp>
          <p:sp>
            <p:nvSpPr>
              <p:cNvPr id="21506" name="Rectangle 422"/>
              <p:cNvSpPr>
                <a:spLocks noChangeArrowheads="1"/>
              </p:cNvSpPr>
              <p:nvPr/>
            </p:nvSpPr>
            <p:spPr bwMode="auto">
              <a:xfrm>
                <a:off x="4624"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808080"/>
                    </a:solidFill>
                  </a:rPr>
                  <a:t>-</a:t>
                </a:r>
                <a:endParaRPr lang="en-US" altLang="en-US" sz="1800" smtClean="0">
                  <a:solidFill>
                    <a:srgbClr val="000000"/>
                  </a:solidFill>
                </a:endParaRPr>
              </a:p>
            </p:txBody>
          </p:sp>
          <p:sp>
            <p:nvSpPr>
              <p:cNvPr id="21507" name="Rectangle 423"/>
              <p:cNvSpPr>
                <a:spLocks noChangeArrowheads="1"/>
              </p:cNvSpPr>
              <p:nvPr/>
            </p:nvSpPr>
            <p:spPr bwMode="auto">
              <a:xfrm>
                <a:off x="4649"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808080"/>
                    </a:solidFill>
                  </a:rPr>
                  <a:t>Optional</a:t>
                </a:r>
                <a:endParaRPr lang="en-US" altLang="en-US" sz="1800" smtClean="0">
                  <a:solidFill>
                    <a:srgbClr val="000000"/>
                  </a:solidFill>
                </a:endParaRPr>
              </a:p>
            </p:txBody>
          </p:sp>
          <p:sp>
            <p:nvSpPr>
              <p:cNvPr id="21511" name="Rectangle 424"/>
              <p:cNvSpPr>
                <a:spLocks noChangeArrowheads="1"/>
              </p:cNvSpPr>
              <p:nvPr/>
            </p:nvSpPr>
            <p:spPr bwMode="auto">
              <a:xfrm>
                <a:off x="4893"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808080"/>
                    </a:solidFill>
                  </a:rPr>
                  <a:t>-</a:t>
                </a:r>
                <a:endParaRPr lang="en-US" altLang="en-US" sz="1800" smtClean="0">
                  <a:solidFill>
                    <a:srgbClr val="000000"/>
                  </a:solidFill>
                </a:endParaRPr>
              </a:p>
            </p:txBody>
          </p:sp>
          <p:sp>
            <p:nvSpPr>
              <p:cNvPr id="21512" name="Rectangle 425"/>
              <p:cNvSpPr>
                <a:spLocks noChangeArrowheads="1"/>
              </p:cNvSpPr>
              <p:nvPr/>
            </p:nvSpPr>
            <p:spPr bwMode="auto">
              <a:xfrm>
                <a:off x="4771" y="3005"/>
                <a:ext cx="239" cy="169"/>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13" name="Rectangle 426"/>
              <p:cNvSpPr>
                <a:spLocks noChangeArrowheads="1"/>
              </p:cNvSpPr>
              <p:nvPr/>
            </p:nvSpPr>
            <p:spPr bwMode="auto">
              <a:xfrm>
                <a:off x="4771" y="3005"/>
                <a:ext cx="239" cy="169"/>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14" name="Rectangle 427"/>
              <p:cNvSpPr>
                <a:spLocks noChangeArrowheads="1"/>
              </p:cNvSpPr>
              <p:nvPr/>
            </p:nvSpPr>
            <p:spPr bwMode="auto">
              <a:xfrm>
                <a:off x="4805" y="3053"/>
                <a:ext cx="20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TRLE</a:t>
                </a:r>
                <a:endParaRPr lang="en-US" altLang="en-US" sz="1800" smtClean="0">
                  <a:solidFill>
                    <a:srgbClr val="000000"/>
                  </a:solidFill>
                </a:endParaRPr>
              </a:p>
            </p:txBody>
          </p:sp>
          <p:sp>
            <p:nvSpPr>
              <p:cNvPr id="21515" name="Freeform 428"/>
              <p:cNvSpPr>
                <a:spLocks/>
              </p:cNvSpPr>
              <p:nvPr/>
            </p:nvSpPr>
            <p:spPr bwMode="auto">
              <a:xfrm>
                <a:off x="695" y="2418"/>
                <a:ext cx="120" cy="868"/>
              </a:xfrm>
              <a:custGeom>
                <a:avLst/>
                <a:gdLst>
                  <a:gd name="T0" fmla="*/ 307 w 307"/>
                  <a:gd name="T1" fmla="*/ 2380 h 2380"/>
                  <a:gd name="T2" fmla="*/ 154 w 307"/>
                  <a:gd name="T3" fmla="*/ 2227 h 2380"/>
                  <a:gd name="T4" fmla="*/ 154 w 307"/>
                  <a:gd name="T5" fmla="*/ 2227 h 2380"/>
                  <a:gd name="T6" fmla="*/ 154 w 307"/>
                  <a:gd name="T7" fmla="*/ 1344 h 2380"/>
                  <a:gd name="T8" fmla="*/ 0 w 307"/>
                  <a:gd name="T9" fmla="*/ 1190 h 2380"/>
                  <a:gd name="T10" fmla="*/ 0 w 307"/>
                  <a:gd name="T11" fmla="*/ 1190 h 2380"/>
                  <a:gd name="T12" fmla="*/ 154 w 307"/>
                  <a:gd name="T13" fmla="*/ 1036 h 2380"/>
                  <a:gd name="T14" fmla="*/ 154 w 307"/>
                  <a:gd name="T15" fmla="*/ 1036 h 2380"/>
                  <a:gd name="T16" fmla="*/ 154 w 307"/>
                  <a:gd name="T17" fmla="*/ 153 h 2380"/>
                  <a:gd name="T18" fmla="*/ 307 w 307"/>
                  <a:gd name="T19" fmla="*/ 0 h 2380"/>
                  <a:gd name="T20" fmla="*/ 307 w 307"/>
                  <a:gd name="T21" fmla="*/ 0 h 2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7" h="2380">
                    <a:moveTo>
                      <a:pt x="307" y="2380"/>
                    </a:moveTo>
                    <a:cubicBezTo>
                      <a:pt x="222" y="2380"/>
                      <a:pt x="154" y="2312"/>
                      <a:pt x="154" y="2227"/>
                    </a:cubicBezTo>
                    <a:cubicBezTo>
                      <a:pt x="154" y="2227"/>
                      <a:pt x="154" y="2227"/>
                      <a:pt x="154" y="2227"/>
                    </a:cubicBezTo>
                    <a:lnTo>
                      <a:pt x="154" y="1344"/>
                    </a:lnTo>
                    <a:cubicBezTo>
                      <a:pt x="154" y="1259"/>
                      <a:pt x="85" y="1190"/>
                      <a:pt x="0" y="1190"/>
                    </a:cubicBezTo>
                    <a:cubicBezTo>
                      <a:pt x="0" y="1190"/>
                      <a:pt x="0" y="1190"/>
                      <a:pt x="0" y="1190"/>
                    </a:cubicBezTo>
                    <a:cubicBezTo>
                      <a:pt x="85" y="1190"/>
                      <a:pt x="154" y="1121"/>
                      <a:pt x="154" y="1036"/>
                    </a:cubicBezTo>
                    <a:cubicBezTo>
                      <a:pt x="154" y="1036"/>
                      <a:pt x="154" y="1036"/>
                      <a:pt x="154" y="1036"/>
                    </a:cubicBezTo>
                    <a:lnTo>
                      <a:pt x="154" y="153"/>
                    </a:lnTo>
                    <a:cubicBezTo>
                      <a:pt x="154" y="68"/>
                      <a:pt x="222" y="0"/>
                      <a:pt x="307" y="0"/>
                    </a:cubicBezTo>
                    <a:cubicBezTo>
                      <a:pt x="307" y="0"/>
                      <a:pt x="307" y="0"/>
                      <a:pt x="307" y="0"/>
                    </a:cubicBez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16" name="Freeform 429"/>
              <p:cNvSpPr>
                <a:spLocks/>
              </p:cNvSpPr>
              <p:nvPr/>
            </p:nvSpPr>
            <p:spPr bwMode="auto">
              <a:xfrm>
                <a:off x="695" y="3286"/>
                <a:ext cx="120" cy="785"/>
              </a:xfrm>
              <a:custGeom>
                <a:avLst/>
                <a:gdLst>
                  <a:gd name="T0" fmla="*/ 307 w 307"/>
                  <a:gd name="T1" fmla="*/ 2151 h 2151"/>
                  <a:gd name="T2" fmla="*/ 154 w 307"/>
                  <a:gd name="T3" fmla="*/ 1997 h 2151"/>
                  <a:gd name="T4" fmla="*/ 154 w 307"/>
                  <a:gd name="T5" fmla="*/ 1997 h 2151"/>
                  <a:gd name="T6" fmla="*/ 154 w 307"/>
                  <a:gd name="T7" fmla="*/ 1997 h 2151"/>
                  <a:gd name="T8" fmla="*/ 154 w 307"/>
                  <a:gd name="T9" fmla="*/ 1229 h 2151"/>
                  <a:gd name="T10" fmla="*/ 0 w 307"/>
                  <a:gd name="T11" fmla="*/ 1076 h 2151"/>
                  <a:gd name="T12" fmla="*/ 0 w 307"/>
                  <a:gd name="T13" fmla="*/ 1076 h 2151"/>
                  <a:gd name="T14" fmla="*/ 154 w 307"/>
                  <a:gd name="T15" fmla="*/ 922 h 2151"/>
                  <a:gd name="T16" fmla="*/ 154 w 307"/>
                  <a:gd name="T17" fmla="*/ 922 h 2151"/>
                  <a:gd name="T18" fmla="*/ 154 w 307"/>
                  <a:gd name="T19" fmla="*/ 154 h 2151"/>
                  <a:gd name="T20" fmla="*/ 307 w 307"/>
                  <a:gd name="T21" fmla="*/ 0 h 2151"/>
                  <a:gd name="T22" fmla="*/ 307 w 307"/>
                  <a:gd name="T23" fmla="*/ 0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151">
                    <a:moveTo>
                      <a:pt x="307" y="2151"/>
                    </a:moveTo>
                    <a:cubicBezTo>
                      <a:pt x="222" y="2151"/>
                      <a:pt x="154" y="2082"/>
                      <a:pt x="154" y="1997"/>
                    </a:cubicBezTo>
                    <a:cubicBezTo>
                      <a:pt x="154" y="1997"/>
                      <a:pt x="154" y="1997"/>
                      <a:pt x="154" y="1997"/>
                    </a:cubicBezTo>
                    <a:lnTo>
                      <a:pt x="154" y="1997"/>
                    </a:lnTo>
                    <a:lnTo>
                      <a:pt x="154" y="1229"/>
                    </a:lnTo>
                    <a:cubicBezTo>
                      <a:pt x="154" y="1144"/>
                      <a:pt x="85" y="1076"/>
                      <a:pt x="0" y="1076"/>
                    </a:cubicBezTo>
                    <a:cubicBezTo>
                      <a:pt x="0" y="1076"/>
                      <a:pt x="0" y="1076"/>
                      <a:pt x="0" y="1076"/>
                    </a:cubicBezTo>
                    <a:cubicBezTo>
                      <a:pt x="85" y="1076"/>
                      <a:pt x="154" y="1007"/>
                      <a:pt x="154" y="922"/>
                    </a:cubicBezTo>
                    <a:cubicBezTo>
                      <a:pt x="154" y="922"/>
                      <a:pt x="154" y="922"/>
                      <a:pt x="154" y="922"/>
                    </a:cubicBezTo>
                    <a:lnTo>
                      <a:pt x="154" y="154"/>
                    </a:lnTo>
                    <a:cubicBezTo>
                      <a:pt x="154" y="69"/>
                      <a:pt x="222" y="0"/>
                      <a:pt x="307" y="0"/>
                    </a:cubicBezTo>
                    <a:cubicBezTo>
                      <a:pt x="307" y="0"/>
                      <a:pt x="307" y="0"/>
                      <a:pt x="307" y="0"/>
                    </a:cubicBez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17" name="Rectangle 430"/>
              <p:cNvSpPr>
                <a:spLocks noChangeArrowheads="1"/>
              </p:cNvSpPr>
              <p:nvPr/>
            </p:nvSpPr>
            <p:spPr bwMode="auto">
              <a:xfrm rot="16200000">
                <a:off x="641" y="2822"/>
                <a:ext cx="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t>
                </a:r>
                <a:endParaRPr lang="en-US" altLang="en-US" sz="1800" smtClean="0">
                  <a:solidFill>
                    <a:srgbClr val="000000"/>
                  </a:solidFill>
                </a:endParaRPr>
              </a:p>
            </p:txBody>
          </p:sp>
          <p:sp>
            <p:nvSpPr>
              <p:cNvPr id="21518" name="Rectangle 431"/>
              <p:cNvSpPr>
                <a:spLocks noChangeArrowheads="1"/>
              </p:cNvSpPr>
              <p:nvPr/>
            </p:nvSpPr>
            <p:spPr bwMode="auto">
              <a:xfrm rot="16200000">
                <a:off x="647" y="2775"/>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a:t>
                </a:r>
                <a:endParaRPr lang="en-US" altLang="en-US" sz="1800" smtClean="0">
                  <a:solidFill>
                    <a:srgbClr val="000000"/>
                  </a:solidFill>
                </a:endParaRPr>
              </a:p>
            </p:txBody>
          </p:sp>
          <p:sp>
            <p:nvSpPr>
              <p:cNvPr id="21519" name="Rectangle 432"/>
              <p:cNvSpPr>
                <a:spLocks noChangeArrowheads="1"/>
              </p:cNvSpPr>
              <p:nvPr/>
            </p:nvSpPr>
            <p:spPr bwMode="auto">
              <a:xfrm rot="16200000">
                <a:off x="644" y="2731"/>
                <a:ext cx="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C</a:t>
                </a:r>
                <a:endParaRPr lang="en-US" altLang="en-US" sz="1800" smtClean="0">
                  <a:solidFill>
                    <a:srgbClr val="000000"/>
                  </a:solidFill>
                </a:endParaRPr>
              </a:p>
            </p:txBody>
          </p:sp>
          <p:sp>
            <p:nvSpPr>
              <p:cNvPr id="21520" name="Rectangle 433"/>
              <p:cNvSpPr>
                <a:spLocks noChangeArrowheads="1"/>
              </p:cNvSpPr>
              <p:nvPr/>
            </p:nvSpPr>
            <p:spPr bwMode="auto">
              <a:xfrm rot="16200000">
                <a:off x="647" y="3662"/>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a:t>
                </a:r>
                <a:endParaRPr lang="en-US" altLang="en-US" sz="1800" smtClean="0">
                  <a:solidFill>
                    <a:srgbClr val="000000"/>
                  </a:solidFill>
                </a:endParaRPr>
              </a:p>
            </p:txBody>
          </p:sp>
          <p:sp>
            <p:nvSpPr>
              <p:cNvPr id="21521" name="Rectangle 434"/>
              <p:cNvSpPr>
                <a:spLocks noChangeArrowheads="1"/>
              </p:cNvSpPr>
              <p:nvPr/>
            </p:nvSpPr>
            <p:spPr bwMode="auto">
              <a:xfrm rot="16200000">
                <a:off x="644" y="3618"/>
                <a:ext cx="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H</a:t>
                </a:r>
                <a:endParaRPr lang="en-US" altLang="en-US" sz="1800" smtClean="0">
                  <a:solidFill>
                    <a:srgbClr val="000000"/>
                  </a:solidFill>
                </a:endParaRPr>
              </a:p>
            </p:txBody>
          </p:sp>
          <p:sp>
            <p:nvSpPr>
              <p:cNvPr id="21522" name="Rectangle 435"/>
              <p:cNvSpPr>
                <a:spLocks noChangeArrowheads="1"/>
              </p:cNvSpPr>
              <p:nvPr/>
            </p:nvSpPr>
            <p:spPr bwMode="auto">
              <a:xfrm rot="16200000">
                <a:off x="647" y="3580"/>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Y</a:t>
                </a:r>
                <a:endParaRPr lang="en-US" altLang="en-US" sz="1800" smtClean="0">
                  <a:solidFill>
                    <a:srgbClr val="000000"/>
                  </a:solidFill>
                </a:endParaRPr>
              </a:p>
            </p:txBody>
          </p:sp>
          <p:sp>
            <p:nvSpPr>
              <p:cNvPr id="21523" name="Rectangle 436"/>
              <p:cNvSpPr>
                <a:spLocks noChangeArrowheads="1"/>
              </p:cNvSpPr>
              <p:nvPr/>
            </p:nvSpPr>
            <p:spPr bwMode="auto">
              <a:xfrm>
                <a:off x="4093" y="3482"/>
                <a:ext cx="453" cy="197"/>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24" name="Rectangle 437"/>
              <p:cNvSpPr>
                <a:spLocks noChangeArrowheads="1"/>
              </p:cNvSpPr>
              <p:nvPr/>
            </p:nvSpPr>
            <p:spPr bwMode="auto">
              <a:xfrm>
                <a:off x="4093" y="3482"/>
                <a:ext cx="453" cy="19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25" name="Rectangle 438"/>
              <p:cNvSpPr>
                <a:spLocks noChangeArrowheads="1"/>
              </p:cNvSpPr>
              <p:nvPr/>
            </p:nvSpPr>
            <p:spPr bwMode="auto">
              <a:xfrm>
                <a:off x="4150" y="3502"/>
                <a:ext cx="21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UWB </a:t>
                </a:r>
                <a:endParaRPr lang="en-US" altLang="en-US" sz="1800" smtClean="0">
                  <a:solidFill>
                    <a:srgbClr val="000000"/>
                  </a:solidFill>
                </a:endParaRPr>
              </a:p>
            </p:txBody>
          </p:sp>
          <p:sp>
            <p:nvSpPr>
              <p:cNvPr id="21526" name="Rectangle 439"/>
              <p:cNvSpPr>
                <a:spLocks noChangeArrowheads="1"/>
              </p:cNvSpPr>
              <p:nvPr/>
            </p:nvSpPr>
            <p:spPr bwMode="auto">
              <a:xfrm>
                <a:off x="4324" y="3502"/>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27" name="Rectangle 440"/>
              <p:cNvSpPr>
                <a:spLocks noChangeArrowheads="1"/>
              </p:cNvSpPr>
              <p:nvPr/>
            </p:nvSpPr>
            <p:spPr bwMode="auto">
              <a:xfrm>
                <a:off x="4362" y="3502"/>
                <a:ext cx="1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LRP</a:t>
                </a:r>
                <a:endParaRPr lang="en-US" altLang="en-US" sz="1800" smtClean="0">
                  <a:solidFill>
                    <a:srgbClr val="000000"/>
                  </a:solidFill>
                </a:endParaRPr>
              </a:p>
            </p:txBody>
          </p:sp>
          <p:sp>
            <p:nvSpPr>
              <p:cNvPr id="21528" name="Rectangle 441"/>
              <p:cNvSpPr>
                <a:spLocks noChangeArrowheads="1"/>
              </p:cNvSpPr>
              <p:nvPr/>
            </p:nvSpPr>
            <p:spPr bwMode="auto">
              <a:xfrm>
                <a:off x="4175"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29" name="Rectangle 442"/>
              <p:cNvSpPr>
                <a:spLocks noChangeArrowheads="1"/>
              </p:cNvSpPr>
              <p:nvPr/>
            </p:nvSpPr>
            <p:spPr bwMode="auto">
              <a:xfrm>
                <a:off x="4193" y="3578"/>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530" name="Rectangle 443"/>
              <p:cNvSpPr>
                <a:spLocks noChangeArrowheads="1"/>
              </p:cNvSpPr>
              <p:nvPr/>
            </p:nvSpPr>
            <p:spPr bwMode="auto">
              <a:xfrm>
                <a:off x="4443" y="357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31" name="Rectangle 444"/>
              <p:cNvSpPr>
                <a:spLocks noChangeArrowheads="1"/>
              </p:cNvSpPr>
              <p:nvPr/>
            </p:nvSpPr>
            <p:spPr bwMode="auto">
              <a:xfrm>
                <a:off x="2745" y="3006"/>
                <a:ext cx="360"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32" name="Rectangle 445"/>
              <p:cNvSpPr>
                <a:spLocks noChangeArrowheads="1"/>
              </p:cNvSpPr>
              <p:nvPr/>
            </p:nvSpPr>
            <p:spPr bwMode="auto">
              <a:xfrm>
                <a:off x="2745" y="3006"/>
                <a:ext cx="360"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33" name="Rectangle 446"/>
              <p:cNvSpPr>
                <a:spLocks noChangeArrowheads="1"/>
              </p:cNvSpPr>
              <p:nvPr/>
            </p:nvSpPr>
            <p:spPr bwMode="auto">
              <a:xfrm>
                <a:off x="2801" y="3053"/>
                <a:ext cx="2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Ranging</a:t>
                </a:r>
                <a:endParaRPr lang="en-US" altLang="en-US" sz="1800" smtClean="0">
                  <a:solidFill>
                    <a:srgbClr val="000000"/>
                  </a:solidFill>
                </a:endParaRPr>
              </a:p>
            </p:txBody>
          </p:sp>
          <p:sp>
            <p:nvSpPr>
              <p:cNvPr id="21534" name="Rectangle 447"/>
              <p:cNvSpPr>
                <a:spLocks noChangeArrowheads="1"/>
              </p:cNvSpPr>
              <p:nvPr/>
            </p:nvSpPr>
            <p:spPr bwMode="auto">
              <a:xfrm>
                <a:off x="2913" y="3846"/>
                <a:ext cx="509" cy="1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35" name="Rectangle 448"/>
              <p:cNvSpPr>
                <a:spLocks noChangeArrowheads="1"/>
              </p:cNvSpPr>
              <p:nvPr/>
            </p:nvSpPr>
            <p:spPr bwMode="auto">
              <a:xfrm>
                <a:off x="2913" y="3846"/>
                <a:ext cx="509" cy="126"/>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36" name="Rectangle 449"/>
              <p:cNvSpPr>
                <a:spLocks noChangeArrowheads="1"/>
              </p:cNvSpPr>
              <p:nvPr/>
            </p:nvSpPr>
            <p:spPr bwMode="auto">
              <a:xfrm>
                <a:off x="3007" y="3870"/>
                <a:ext cx="3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Interleaver</a:t>
                </a:r>
                <a:endParaRPr lang="en-US" altLang="en-US" sz="1800" smtClean="0">
                  <a:solidFill>
                    <a:srgbClr val="000000"/>
                  </a:solidFill>
                </a:endParaRPr>
              </a:p>
            </p:txBody>
          </p:sp>
          <p:sp>
            <p:nvSpPr>
              <p:cNvPr id="21537" name="Rectangle 450"/>
              <p:cNvSpPr>
                <a:spLocks noChangeArrowheads="1"/>
              </p:cNvSpPr>
              <p:nvPr/>
            </p:nvSpPr>
            <p:spPr bwMode="auto">
              <a:xfrm>
                <a:off x="2181" y="3006"/>
                <a:ext cx="282"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38" name="Rectangle 451"/>
              <p:cNvSpPr>
                <a:spLocks noChangeArrowheads="1"/>
              </p:cNvSpPr>
              <p:nvPr/>
            </p:nvSpPr>
            <p:spPr bwMode="auto">
              <a:xfrm>
                <a:off x="2181" y="3006"/>
                <a:ext cx="282"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39" name="Rectangle 452"/>
              <p:cNvSpPr>
                <a:spLocks noChangeArrowheads="1"/>
              </p:cNvSpPr>
              <p:nvPr/>
            </p:nvSpPr>
            <p:spPr bwMode="auto">
              <a:xfrm>
                <a:off x="2245" y="3059"/>
                <a:ext cx="1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SUN</a:t>
                </a:r>
                <a:endParaRPr lang="en-US" altLang="en-US" sz="1800" smtClean="0">
                  <a:solidFill>
                    <a:srgbClr val="000000"/>
                  </a:solidFill>
                </a:endParaRPr>
              </a:p>
            </p:txBody>
          </p:sp>
          <p:sp>
            <p:nvSpPr>
              <p:cNvPr id="21540" name="Rectangle 453"/>
              <p:cNvSpPr>
                <a:spLocks noChangeArrowheads="1"/>
              </p:cNvSpPr>
              <p:nvPr/>
            </p:nvSpPr>
            <p:spPr bwMode="auto">
              <a:xfrm>
                <a:off x="2463" y="3006"/>
                <a:ext cx="282"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41" name="Rectangle 454"/>
              <p:cNvSpPr>
                <a:spLocks noChangeArrowheads="1"/>
              </p:cNvSpPr>
              <p:nvPr/>
            </p:nvSpPr>
            <p:spPr bwMode="auto">
              <a:xfrm>
                <a:off x="2463" y="3006"/>
                <a:ext cx="282"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42" name="Rectangle 455"/>
              <p:cNvSpPr>
                <a:spLocks noChangeArrowheads="1"/>
              </p:cNvSpPr>
              <p:nvPr/>
            </p:nvSpPr>
            <p:spPr bwMode="auto">
              <a:xfrm>
                <a:off x="2501" y="3059"/>
                <a:ext cx="23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TVWS</a:t>
                </a:r>
                <a:endParaRPr lang="en-US" altLang="en-US" sz="1800" smtClean="0">
                  <a:solidFill>
                    <a:srgbClr val="000000"/>
                  </a:solidFill>
                </a:endParaRPr>
              </a:p>
            </p:txBody>
          </p:sp>
          <p:sp>
            <p:nvSpPr>
              <p:cNvPr id="21543" name="Rectangle 456"/>
              <p:cNvSpPr>
                <a:spLocks noChangeArrowheads="1"/>
              </p:cNvSpPr>
              <p:nvPr/>
            </p:nvSpPr>
            <p:spPr bwMode="auto">
              <a:xfrm>
                <a:off x="2673" y="2642"/>
                <a:ext cx="359" cy="22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44" name="Rectangle 457"/>
              <p:cNvSpPr>
                <a:spLocks noChangeArrowheads="1"/>
              </p:cNvSpPr>
              <p:nvPr/>
            </p:nvSpPr>
            <p:spPr bwMode="auto">
              <a:xfrm>
                <a:off x="2673" y="2642"/>
                <a:ext cx="359" cy="22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45" name="Rectangle 458"/>
              <p:cNvSpPr>
                <a:spLocks noChangeArrowheads="1"/>
              </p:cNvSpPr>
              <p:nvPr/>
            </p:nvSpPr>
            <p:spPr bwMode="auto">
              <a:xfrm>
                <a:off x="2764" y="2679"/>
                <a:ext cx="21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TSCH</a:t>
                </a:r>
                <a:endParaRPr lang="en-US" altLang="en-US" sz="1800" smtClean="0">
                  <a:solidFill>
                    <a:srgbClr val="000000"/>
                  </a:solidFill>
                </a:endParaRPr>
              </a:p>
            </p:txBody>
          </p:sp>
          <p:sp>
            <p:nvSpPr>
              <p:cNvPr id="21546" name="Rectangle 459"/>
              <p:cNvSpPr>
                <a:spLocks noChangeArrowheads="1"/>
              </p:cNvSpPr>
              <p:nvPr/>
            </p:nvSpPr>
            <p:spPr bwMode="auto">
              <a:xfrm>
                <a:off x="2707"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47" name="Rectangle 460"/>
              <p:cNvSpPr>
                <a:spLocks noChangeArrowheads="1"/>
              </p:cNvSpPr>
              <p:nvPr/>
            </p:nvSpPr>
            <p:spPr bwMode="auto">
              <a:xfrm>
                <a:off x="2726" y="2749"/>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1548" name="Rectangle 461"/>
              <p:cNvSpPr>
                <a:spLocks noChangeArrowheads="1"/>
              </p:cNvSpPr>
              <p:nvPr/>
            </p:nvSpPr>
            <p:spPr bwMode="auto">
              <a:xfrm>
                <a:off x="2976" y="274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49" name="Rectangle 462"/>
              <p:cNvSpPr>
                <a:spLocks noChangeArrowheads="1"/>
              </p:cNvSpPr>
              <p:nvPr/>
            </p:nvSpPr>
            <p:spPr bwMode="auto">
              <a:xfrm>
                <a:off x="3422" y="3006"/>
                <a:ext cx="210" cy="16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50" name="Rectangle 463"/>
              <p:cNvSpPr>
                <a:spLocks noChangeArrowheads="1"/>
              </p:cNvSpPr>
              <p:nvPr/>
            </p:nvSpPr>
            <p:spPr bwMode="auto">
              <a:xfrm>
                <a:off x="3422" y="3006"/>
                <a:ext cx="210" cy="16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51" name="Rectangle 464"/>
              <p:cNvSpPr>
                <a:spLocks noChangeArrowheads="1"/>
              </p:cNvSpPr>
              <p:nvPr/>
            </p:nvSpPr>
            <p:spPr bwMode="auto">
              <a:xfrm>
                <a:off x="3457" y="3053"/>
                <a:ext cx="1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SRU</a:t>
                </a:r>
                <a:endParaRPr lang="en-US" altLang="en-US" sz="1800" smtClean="0">
                  <a:solidFill>
                    <a:srgbClr val="000000"/>
                  </a:solidFill>
                </a:endParaRPr>
              </a:p>
            </p:txBody>
          </p:sp>
          <p:sp>
            <p:nvSpPr>
              <p:cNvPr id="21552" name="Rectangle 465"/>
              <p:cNvSpPr>
                <a:spLocks noChangeArrowheads="1"/>
              </p:cNvSpPr>
              <p:nvPr/>
            </p:nvSpPr>
            <p:spPr bwMode="auto">
              <a:xfrm>
                <a:off x="391" y="1069"/>
                <a:ext cx="425" cy="134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pic>
            <p:nvPicPr>
              <p:cNvPr id="2514" name="Picture 46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 y="1074"/>
                <a:ext cx="419" cy="1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53" name="Rectangle 467"/>
              <p:cNvSpPr>
                <a:spLocks noChangeArrowheads="1"/>
              </p:cNvSpPr>
              <p:nvPr/>
            </p:nvSpPr>
            <p:spPr bwMode="auto">
              <a:xfrm>
                <a:off x="391" y="1069"/>
                <a:ext cx="425" cy="134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54" name="Rectangle 468"/>
              <p:cNvSpPr>
                <a:spLocks noChangeArrowheads="1"/>
              </p:cNvSpPr>
              <p:nvPr/>
            </p:nvSpPr>
            <p:spPr bwMode="auto">
              <a:xfrm>
                <a:off x="396" y="1074"/>
                <a:ext cx="419" cy="1344"/>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55" name="Freeform 469"/>
              <p:cNvSpPr>
                <a:spLocks/>
              </p:cNvSpPr>
              <p:nvPr/>
            </p:nvSpPr>
            <p:spPr bwMode="auto">
              <a:xfrm>
                <a:off x="3842" y="1987"/>
                <a:ext cx="360" cy="71"/>
              </a:xfrm>
              <a:custGeom>
                <a:avLst/>
                <a:gdLst>
                  <a:gd name="T0" fmla="*/ 824 w 922"/>
                  <a:gd name="T1" fmla="*/ 196 h 196"/>
                  <a:gd name="T2" fmla="*/ 922 w 922"/>
                  <a:gd name="T3" fmla="*/ 98 h 196"/>
                  <a:gd name="T4" fmla="*/ 824 w 922"/>
                  <a:gd name="T5" fmla="*/ 0 h 196"/>
                  <a:gd name="T6" fmla="*/ 824 w 922"/>
                  <a:gd name="T7" fmla="*/ 0 h 196"/>
                  <a:gd name="T8" fmla="*/ 98 w 922"/>
                  <a:gd name="T9" fmla="*/ 0 h 196"/>
                  <a:gd name="T10" fmla="*/ 0 w 922"/>
                  <a:gd name="T11" fmla="*/ 98 h 196"/>
                  <a:gd name="T12" fmla="*/ 98 w 922"/>
                  <a:gd name="T13" fmla="*/ 196 h 196"/>
                  <a:gd name="T14" fmla="*/ 98 w 922"/>
                  <a:gd name="T15" fmla="*/ 196 h 196"/>
                  <a:gd name="T16" fmla="*/ 824 w 922"/>
                  <a:gd name="T17"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2" h="196">
                    <a:moveTo>
                      <a:pt x="824" y="196"/>
                    </a:moveTo>
                    <a:cubicBezTo>
                      <a:pt x="878" y="196"/>
                      <a:pt x="922" y="152"/>
                      <a:pt x="922" y="98"/>
                    </a:cubicBezTo>
                    <a:cubicBezTo>
                      <a:pt x="922" y="44"/>
                      <a:pt x="878" y="0"/>
                      <a:pt x="824" y="0"/>
                    </a:cubicBezTo>
                    <a:lnTo>
                      <a:pt x="824" y="0"/>
                    </a:lnTo>
                    <a:lnTo>
                      <a:pt x="98" y="0"/>
                    </a:lnTo>
                    <a:cubicBezTo>
                      <a:pt x="44" y="0"/>
                      <a:pt x="0" y="44"/>
                      <a:pt x="0" y="98"/>
                    </a:cubicBezTo>
                    <a:cubicBezTo>
                      <a:pt x="0" y="152"/>
                      <a:pt x="44" y="196"/>
                      <a:pt x="98" y="196"/>
                    </a:cubicBezTo>
                    <a:lnTo>
                      <a:pt x="98" y="196"/>
                    </a:lnTo>
                    <a:lnTo>
                      <a:pt x="824" y="196"/>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56" name="Freeform 470"/>
              <p:cNvSpPr>
                <a:spLocks/>
              </p:cNvSpPr>
              <p:nvPr/>
            </p:nvSpPr>
            <p:spPr bwMode="auto">
              <a:xfrm>
                <a:off x="3842" y="1987"/>
                <a:ext cx="360" cy="71"/>
              </a:xfrm>
              <a:custGeom>
                <a:avLst/>
                <a:gdLst>
                  <a:gd name="T0" fmla="*/ 824 w 922"/>
                  <a:gd name="T1" fmla="*/ 196 h 196"/>
                  <a:gd name="T2" fmla="*/ 922 w 922"/>
                  <a:gd name="T3" fmla="*/ 98 h 196"/>
                  <a:gd name="T4" fmla="*/ 824 w 922"/>
                  <a:gd name="T5" fmla="*/ 0 h 196"/>
                  <a:gd name="T6" fmla="*/ 824 w 922"/>
                  <a:gd name="T7" fmla="*/ 0 h 196"/>
                  <a:gd name="T8" fmla="*/ 98 w 922"/>
                  <a:gd name="T9" fmla="*/ 0 h 196"/>
                  <a:gd name="T10" fmla="*/ 0 w 922"/>
                  <a:gd name="T11" fmla="*/ 98 h 196"/>
                  <a:gd name="T12" fmla="*/ 98 w 922"/>
                  <a:gd name="T13" fmla="*/ 196 h 196"/>
                  <a:gd name="T14" fmla="*/ 98 w 922"/>
                  <a:gd name="T15" fmla="*/ 196 h 196"/>
                  <a:gd name="T16" fmla="*/ 824 w 922"/>
                  <a:gd name="T17"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2" h="196">
                    <a:moveTo>
                      <a:pt x="824" y="196"/>
                    </a:moveTo>
                    <a:cubicBezTo>
                      <a:pt x="878" y="196"/>
                      <a:pt x="922" y="152"/>
                      <a:pt x="922" y="98"/>
                    </a:cubicBezTo>
                    <a:cubicBezTo>
                      <a:pt x="922" y="44"/>
                      <a:pt x="878" y="0"/>
                      <a:pt x="824" y="0"/>
                    </a:cubicBezTo>
                    <a:lnTo>
                      <a:pt x="824" y="0"/>
                    </a:lnTo>
                    <a:lnTo>
                      <a:pt x="98" y="0"/>
                    </a:lnTo>
                    <a:cubicBezTo>
                      <a:pt x="44" y="0"/>
                      <a:pt x="0" y="44"/>
                      <a:pt x="0" y="98"/>
                    </a:cubicBezTo>
                    <a:cubicBezTo>
                      <a:pt x="0" y="152"/>
                      <a:pt x="44" y="196"/>
                      <a:pt x="98" y="196"/>
                    </a:cubicBezTo>
                    <a:lnTo>
                      <a:pt x="98" y="196"/>
                    </a:lnTo>
                    <a:lnTo>
                      <a:pt x="824" y="196"/>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57" name="Rectangle 471"/>
              <p:cNvSpPr>
                <a:spLocks noChangeArrowheads="1"/>
              </p:cNvSpPr>
              <p:nvPr/>
            </p:nvSpPr>
            <p:spPr bwMode="auto">
              <a:xfrm>
                <a:off x="3906" y="1996"/>
                <a:ext cx="3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558" name="Rectangle 472"/>
              <p:cNvSpPr>
                <a:spLocks noChangeArrowheads="1"/>
              </p:cNvSpPr>
              <p:nvPr/>
            </p:nvSpPr>
            <p:spPr bwMode="auto">
              <a:xfrm>
                <a:off x="3919" y="1996"/>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1</a:t>
                </a:r>
                <a:endParaRPr lang="en-US" altLang="en-US" sz="1800" smtClean="0">
                  <a:solidFill>
                    <a:srgbClr val="000000"/>
                  </a:solidFill>
                </a:endParaRPr>
              </a:p>
            </p:txBody>
          </p:sp>
          <p:sp>
            <p:nvSpPr>
              <p:cNvPr id="21559" name="Rectangle 473"/>
              <p:cNvSpPr>
                <a:spLocks noChangeArrowheads="1"/>
              </p:cNvSpPr>
              <p:nvPr/>
            </p:nvSpPr>
            <p:spPr bwMode="auto">
              <a:xfrm>
                <a:off x="3944" y="1996"/>
                <a:ext cx="10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XM</a:t>
                </a:r>
                <a:endParaRPr lang="en-US" altLang="en-US" sz="1800" smtClean="0">
                  <a:solidFill>
                    <a:srgbClr val="000000"/>
                  </a:solidFill>
                </a:endParaRPr>
              </a:p>
            </p:txBody>
          </p:sp>
          <p:sp>
            <p:nvSpPr>
              <p:cNvPr id="21560" name="Rectangle 474"/>
              <p:cNvSpPr>
                <a:spLocks noChangeArrowheads="1"/>
              </p:cNvSpPr>
              <p:nvPr/>
            </p:nvSpPr>
            <p:spPr bwMode="auto">
              <a:xfrm>
                <a:off x="4019"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561" name="Rectangle 475"/>
              <p:cNvSpPr>
                <a:spLocks noChangeArrowheads="1"/>
              </p:cNvSpPr>
              <p:nvPr/>
            </p:nvSpPr>
            <p:spPr bwMode="auto">
              <a:xfrm>
                <a:off x="4037"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562" name="Freeform 476"/>
              <p:cNvSpPr>
                <a:spLocks/>
              </p:cNvSpPr>
              <p:nvPr/>
            </p:nvSpPr>
            <p:spPr bwMode="auto">
              <a:xfrm>
                <a:off x="1234" y="1989"/>
                <a:ext cx="357" cy="67"/>
              </a:xfrm>
              <a:custGeom>
                <a:avLst/>
                <a:gdLst>
                  <a:gd name="T0" fmla="*/ 822 w 914"/>
                  <a:gd name="T1" fmla="*/ 184 h 184"/>
                  <a:gd name="T2" fmla="*/ 914 w 914"/>
                  <a:gd name="T3" fmla="*/ 92 h 184"/>
                  <a:gd name="T4" fmla="*/ 822 w 914"/>
                  <a:gd name="T5" fmla="*/ 0 h 184"/>
                  <a:gd name="T6" fmla="*/ 93 w 914"/>
                  <a:gd name="T7" fmla="*/ 0 h 184"/>
                  <a:gd name="T8" fmla="*/ 0 w 914"/>
                  <a:gd name="T9" fmla="*/ 92 h 184"/>
                  <a:gd name="T10" fmla="*/ 93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3" y="184"/>
                      <a:pt x="914" y="143"/>
                      <a:pt x="914" y="92"/>
                    </a:cubicBezTo>
                    <a:cubicBezTo>
                      <a:pt x="914" y="41"/>
                      <a:pt x="873" y="0"/>
                      <a:pt x="822" y="0"/>
                    </a:cubicBezTo>
                    <a:lnTo>
                      <a:pt x="93" y="0"/>
                    </a:lnTo>
                    <a:cubicBezTo>
                      <a:pt x="42" y="0"/>
                      <a:pt x="0" y="41"/>
                      <a:pt x="0" y="92"/>
                    </a:cubicBezTo>
                    <a:cubicBezTo>
                      <a:pt x="0" y="143"/>
                      <a:pt x="42" y="184"/>
                      <a:pt x="93" y="184"/>
                    </a:cubicBezTo>
                    <a:lnTo>
                      <a:pt x="822"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63" name="Freeform 477"/>
              <p:cNvSpPr>
                <a:spLocks/>
              </p:cNvSpPr>
              <p:nvPr/>
            </p:nvSpPr>
            <p:spPr bwMode="auto">
              <a:xfrm>
                <a:off x="1234" y="1989"/>
                <a:ext cx="357" cy="67"/>
              </a:xfrm>
              <a:custGeom>
                <a:avLst/>
                <a:gdLst>
                  <a:gd name="T0" fmla="*/ 822 w 914"/>
                  <a:gd name="T1" fmla="*/ 184 h 184"/>
                  <a:gd name="T2" fmla="*/ 914 w 914"/>
                  <a:gd name="T3" fmla="*/ 92 h 184"/>
                  <a:gd name="T4" fmla="*/ 822 w 914"/>
                  <a:gd name="T5" fmla="*/ 0 h 184"/>
                  <a:gd name="T6" fmla="*/ 93 w 914"/>
                  <a:gd name="T7" fmla="*/ 0 h 184"/>
                  <a:gd name="T8" fmla="*/ 0 w 914"/>
                  <a:gd name="T9" fmla="*/ 92 h 184"/>
                  <a:gd name="T10" fmla="*/ 93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3" y="184"/>
                      <a:pt x="914" y="143"/>
                      <a:pt x="914" y="92"/>
                    </a:cubicBezTo>
                    <a:cubicBezTo>
                      <a:pt x="914" y="41"/>
                      <a:pt x="873" y="0"/>
                      <a:pt x="822" y="0"/>
                    </a:cubicBezTo>
                    <a:lnTo>
                      <a:pt x="93" y="0"/>
                    </a:lnTo>
                    <a:cubicBezTo>
                      <a:pt x="42" y="0"/>
                      <a:pt x="0" y="41"/>
                      <a:pt x="0" y="92"/>
                    </a:cubicBezTo>
                    <a:cubicBezTo>
                      <a:pt x="0" y="143"/>
                      <a:pt x="42" y="184"/>
                      <a:pt x="93" y="184"/>
                    </a:cubicBezTo>
                    <a:lnTo>
                      <a:pt x="822" y="18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64" name="Rectangle 478"/>
              <p:cNvSpPr>
                <a:spLocks noChangeArrowheads="1"/>
              </p:cNvSpPr>
              <p:nvPr/>
            </p:nvSpPr>
            <p:spPr bwMode="auto">
              <a:xfrm>
                <a:off x="1303" y="1996"/>
                <a:ext cx="13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VSM</a:t>
                </a:r>
                <a:endParaRPr lang="en-US" altLang="en-US" sz="1800" smtClean="0">
                  <a:solidFill>
                    <a:srgbClr val="000000"/>
                  </a:solidFill>
                </a:endParaRPr>
              </a:p>
            </p:txBody>
          </p:sp>
          <p:sp>
            <p:nvSpPr>
              <p:cNvPr id="21565" name="Rectangle 479"/>
              <p:cNvSpPr>
                <a:spLocks noChangeArrowheads="1"/>
              </p:cNvSpPr>
              <p:nvPr/>
            </p:nvSpPr>
            <p:spPr bwMode="auto">
              <a:xfrm>
                <a:off x="1409"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566" name="Rectangle 480"/>
              <p:cNvSpPr>
                <a:spLocks noChangeArrowheads="1"/>
              </p:cNvSpPr>
              <p:nvPr/>
            </p:nvSpPr>
            <p:spPr bwMode="auto">
              <a:xfrm>
                <a:off x="1428"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567" name="Freeform 481"/>
              <p:cNvSpPr>
                <a:spLocks/>
              </p:cNvSpPr>
              <p:nvPr/>
            </p:nvSpPr>
            <p:spPr bwMode="auto">
              <a:xfrm>
                <a:off x="1675" y="1987"/>
                <a:ext cx="378" cy="70"/>
              </a:xfrm>
              <a:custGeom>
                <a:avLst/>
                <a:gdLst>
                  <a:gd name="T0" fmla="*/ 874 w 970"/>
                  <a:gd name="T1" fmla="*/ 192 h 192"/>
                  <a:gd name="T2" fmla="*/ 970 w 970"/>
                  <a:gd name="T3" fmla="*/ 96 h 192"/>
                  <a:gd name="T4" fmla="*/ 874 w 970"/>
                  <a:gd name="T5" fmla="*/ 0 h 192"/>
                  <a:gd name="T6" fmla="*/ 96 w 970"/>
                  <a:gd name="T7" fmla="*/ 0 h 192"/>
                  <a:gd name="T8" fmla="*/ 0 w 970"/>
                  <a:gd name="T9" fmla="*/ 96 h 192"/>
                  <a:gd name="T10" fmla="*/ 96 w 970"/>
                  <a:gd name="T11" fmla="*/ 192 h 192"/>
                  <a:gd name="T12" fmla="*/ 874 w 970"/>
                  <a:gd name="T13" fmla="*/ 192 h 192"/>
                </a:gdLst>
                <a:ahLst/>
                <a:cxnLst>
                  <a:cxn ang="0">
                    <a:pos x="T0" y="T1"/>
                  </a:cxn>
                  <a:cxn ang="0">
                    <a:pos x="T2" y="T3"/>
                  </a:cxn>
                  <a:cxn ang="0">
                    <a:pos x="T4" y="T5"/>
                  </a:cxn>
                  <a:cxn ang="0">
                    <a:pos x="T6" y="T7"/>
                  </a:cxn>
                  <a:cxn ang="0">
                    <a:pos x="T8" y="T9"/>
                  </a:cxn>
                  <a:cxn ang="0">
                    <a:pos x="T10" y="T11"/>
                  </a:cxn>
                  <a:cxn ang="0">
                    <a:pos x="T12" y="T13"/>
                  </a:cxn>
                </a:cxnLst>
                <a:rect l="0" t="0" r="r" b="b"/>
                <a:pathLst>
                  <a:path w="970" h="192">
                    <a:moveTo>
                      <a:pt x="874" y="192"/>
                    </a:moveTo>
                    <a:cubicBezTo>
                      <a:pt x="927" y="192"/>
                      <a:pt x="970" y="149"/>
                      <a:pt x="970" y="96"/>
                    </a:cubicBezTo>
                    <a:cubicBezTo>
                      <a:pt x="970" y="43"/>
                      <a:pt x="927" y="0"/>
                      <a:pt x="874" y="0"/>
                    </a:cubicBezTo>
                    <a:lnTo>
                      <a:pt x="96" y="0"/>
                    </a:lnTo>
                    <a:cubicBezTo>
                      <a:pt x="43" y="0"/>
                      <a:pt x="0" y="43"/>
                      <a:pt x="0" y="96"/>
                    </a:cubicBezTo>
                    <a:cubicBezTo>
                      <a:pt x="0" y="149"/>
                      <a:pt x="43" y="192"/>
                      <a:pt x="96" y="192"/>
                    </a:cubicBezTo>
                    <a:lnTo>
                      <a:pt x="874" y="19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496" name="Freeform 482"/>
              <p:cNvSpPr>
                <a:spLocks/>
              </p:cNvSpPr>
              <p:nvPr/>
            </p:nvSpPr>
            <p:spPr bwMode="auto">
              <a:xfrm>
                <a:off x="1675" y="1987"/>
                <a:ext cx="378" cy="70"/>
              </a:xfrm>
              <a:custGeom>
                <a:avLst/>
                <a:gdLst>
                  <a:gd name="T0" fmla="*/ 874 w 970"/>
                  <a:gd name="T1" fmla="*/ 192 h 192"/>
                  <a:gd name="T2" fmla="*/ 970 w 970"/>
                  <a:gd name="T3" fmla="*/ 96 h 192"/>
                  <a:gd name="T4" fmla="*/ 874 w 970"/>
                  <a:gd name="T5" fmla="*/ 0 h 192"/>
                  <a:gd name="T6" fmla="*/ 96 w 970"/>
                  <a:gd name="T7" fmla="*/ 0 h 192"/>
                  <a:gd name="T8" fmla="*/ 0 w 970"/>
                  <a:gd name="T9" fmla="*/ 96 h 192"/>
                  <a:gd name="T10" fmla="*/ 96 w 970"/>
                  <a:gd name="T11" fmla="*/ 192 h 192"/>
                  <a:gd name="T12" fmla="*/ 874 w 970"/>
                  <a:gd name="T13" fmla="*/ 192 h 192"/>
                </a:gdLst>
                <a:ahLst/>
                <a:cxnLst>
                  <a:cxn ang="0">
                    <a:pos x="T0" y="T1"/>
                  </a:cxn>
                  <a:cxn ang="0">
                    <a:pos x="T2" y="T3"/>
                  </a:cxn>
                  <a:cxn ang="0">
                    <a:pos x="T4" y="T5"/>
                  </a:cxn>
                  <a:cxn ang="0">
                    <a:pos x="T6" y="T7"/>
                  </a:cxn>
                  <a:cxn ang="0">
                    <a:pos x="T8" y="T9"/>
                  </a:cxn>
                  <a:cxn ang="0">
                    <a:pos x="T10" y="T11"/>
                  </a:cxn>
                  <a:cxn ang="0">
                    <a:pos x="T12" y="T13"/>
                  </a:cxn>
                </a:cxnLst>
                <a:rect l="0" t="0" r="r" b="b"/>
                <a:pathLst>
                  <a:path w="970" h="192">
                    <a:moveTo>
                      <a:pt x="874" y="192"/>
                    </a:moveTo>
                    <a:cubicBezTo>
                      <a:pt x="927" y="192"/>
                      <a:pt x="970" y="149"/>
                      <a:pt x="970" y="96"/>
                    </a:cubicBezTo>
                    <a:cubicBezTo>
                      <a:pt x="970" y="43"/>
                      <a:pt x="927" y="0"/>
                      <a:pt x="874" y="0"/>
                    </a:cubicBezTo>
                    <a:lnTo>
                      <a:pt x="96" y="0"/>
                    </a:lnTo>
                    <a:cubicBezTo>
                      <a:pt x="43" y="0"/>
                      <a:pt x="0" y="43"/>
                      <a:pt x="0" y="96"/>
                    </a:cubicBezTo>
                    <a:cubicBezTo>
                      <a:pt x="0" y="149"/>
                      <a:pt x="43" y="192"/>
                      <a:pt x="96" y="192"/>
                    </a:cubicBezTo>
                    <a:lnTo>
                      <a:pt x="874" y="192"/>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497" name="Rectangle 483"/>
              <p:cNvSpPr>
                <a:spLocks noChangeArrowheads="1"/>
              </p:cNvSpPr>
              <p:nvPr/>
            </p:nvSpPr>
            <p:spPr bwMode="auto">
              <a:xfrm>
                <a:off x="1727" y="1996"/>
                <a:ext cx="11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Rsv</a:t>
                </a:r>
                <a:endParaRPr lang="en-US" altLang="en-US" sz="1800" smtClean="0">
                  <a:solidFill>
                    <a:srgbClr val="000000"/>
                  </a:solidFill>
                </a:endParaRPr>
              </a:p>
            </p:txBody>
          </p:sp>
          <p:sp>
            <p:nvSpPr>
              <p:cNvPr id="2498" name="Rectangle 484"/>
              <p:cNvSpPr>
                <a:spLocks noChangeArrowheads="1"/>
              </p:cNvSpPr>
              <p:nvPr/>
            </p:nvSpPr>
            <p:spPr bwMode="auto">
              <a:xfrm>
                <a:off x="1815" y="1996"/>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1</a:t>
                </a:r>
                <a:endParaRPr lang="en-US" altLang="en-US" sz="1800" smtClean="0">
                  <a:solidFill>
                    <a:srgbClr val="000000"/>
                  </a:solidFill>
                </a:endParaRPr>
              </a:p>
            </p:txBody>
          </p:sp>
          <p:sp>
            <p:nvSpPr>
              <p:cNvPr id="2499" name="Rectangle 485"/>
              <p:cNvSpPr>
                <a:spLocks noChangeArrowheads="1"/>
              </p:cNvSpPr>
              <p:nvPr/>
            </p:nvSpPr>
            <p:spPr bwMode="auto">
              <a:xfrm>
                <a:off x="1840" y="1996"/>
                <a:ext cx="6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M</a:t>
                </a:r>
                <a:endParaRPr lang="en-US" altLang="en-US" sz="1800" smtClean="0">
                  <a:solidFill>
                    <a:srgbClr val="000000"/>
                  </a:solidFill>
                </a:endParaRPr>
              </a:p>
            </p:txBody>
          </p:sp>
          <p:sp>
            <p:nvSpPr>
              <p:cNvPr id="2500" name="Rectangle 486"/>
              <p:cNvSpPr>
                <a:spLocks noChangeArrowheads="1"/>
              </p:cNvSpPr>
              <p:nvPr/>
            </p:nvSpPr>
            <p:spPr bwMode="auto">
              <a:xfrm>
                <a:off x="1883"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01" name="Rectangle 487"/>
              <p:cNvSpPr>
                <a:spLocks noChangeArrowheads="1"/>
              </p:cNvSpPr>
              <p:nvPr/>
            </p:nvSpPr>
            <p:spPr bwMode="auto">
              <a:xfrm>
                <a:off x="1902"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02" name="Freeform 488"/>
              <p:cNvSpPr>
                <a:spLocks/>
              </p:cNvSpPr>
              <p:nvPr/>
            </p:nvSpPr>
            <p:spPr bwMode="auto">
              <a:xfrm>
                <a:off x="2122" y="1989"/>
                <a:ext cx="338" cy="67"/>
              </a:xfrm>
              <a:custGeom>
                <a:avLst/>
                <a:gdLst>
                  <a:gd name="T0" fmla="*/ 777 w 868"/>
                  <a:gd name="T1" fmla="*/ 182 h 182"/>
                  <a:gd name="T2" fmla="*/ 868 w 868"/>
                  <a:gd name="T3" fmla="*/ 91 h 182"/>
                  <a:gd name="T4" fmla="*/ 777 w 868"/>
                  <a:gd name="T5" fmla="*/ 0 h 182"/>
                  <a:gd name="T6" fmla="*/ 91 w 868"/>
                  <a:gd name="T7" fmla="*/ 0 h 182"/>
                  <a:gd name="T8" fmla="*/ 0 w 868"/>
                  <a:gd name="T9" fmla="*/ 91 h 182"/>
                  <a:gd name="T10" fmla="*/ 91 w 868"/>
                  <a:gd name="T11" fmla="*/ 182 h 182"/>
                  <a:gd name="T12" fmla="*/ 91 w 868"/>
                  <a:gd name="T13" fmla="*/ 182 h 182"/>
                  <a:gd name="T14" fmla="*/ 777 w 868"/>
                  <a:gd name="T15" fmla="*/ 182 h 1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8" h="182">
                    <a:moveTo>
                      <a:pt x="777" y="182"/>
                    </a:moveTo>
                    <a:cubicBezTo>
                      <a:pt x="827" y="182"/>
                      <a:pt x="868" y="141"/>
                      <a:pt x="868" y="91"/>
                    </a:cubicBezTo>
                    <a:cubicBezTo>
                      <a:pt x="868" y="41"/>
                      <a:pt x="827" y="0"/>
                      <a:pt x="777" y="0"/>
                    </a:cubicBezTo>
                    <a:lnTo>
                      <a:pt x="91" y="0"/>
                    </a:lnTo>
                    <a:cubicBezTo>
                      <a:pt x="40" y="0"/>
                      <a:pt x="0" y="41"/>
                      <a:pt x="0" y="91"/>
                    </a:cubicBezTo>
                    <a:cubicBezTo>
                      <a:pt x="0" y="141"/>
                      <a:pt x="40" y="182"/>
                      <a:pt x="91" y="182"/>
                    </a:cubicBezTo>
                    <a:lnTo>
                      <a:pt x="91" y="182"/>
                    </a:lnTo>
                    <a:lnTo>
                      <a:pt x="777" y="18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03" name="Freeform 489"/>
              <p:cNvSpPr>
                <a:spLocks/>
              </p:cNvSpPr>
              <p:nvPr/>
            </p:nvSpPr>
            <p:spPr bwMode="auto">
              <a:xfrm>
                <a:off x="2122" y="1989"/>
                <a:ext cx="338" cy="66"/>
              </a:xfrm>
              <a:custGeom>
                <a:avLst/>
                <a:gdLst>
                  <a:gd name="T0" fmla="*/ 777 w 868"/>
                  <a:gd name="T1" fmla="*/ 182 h 182"/>
                  <a:gd name="T2" fmla="*/ 868 w 868"/>
                  <a:gd name="T3" fmla="*/ 91 h 182"/>
                  <a:gd name="T4" fmla="*/ 777 w 868"/>
                  <a:gd name="T5" fmla="*/ 0 h 182"/>
                  <a:gd name="T6" fmla="*/ 91 w 868"/>
                  <a:gd name="T7" fmla="*/ 0 h 182"/>
                  <a:gd name="T8" fmla="*/ 0 w 868"/>
                  <a:gd name="T9" fmla="*/ 91 h 182"/>
                  <a:gd name="T10" fmla="*/ 91 w 868"/>
                  <a:gd name="T11" fmla="*/ 182 h 182"/>
                  <a:gd name="T12" fmla="*/ 91 w 868"/>
                  <a:gd name="T13" fmla="*/ 182 h 182"/>
                  <a:gd name="T14" fmla="*/ 777 w 868"/>
                  <a:gd name="T15" fmla="*/ 182 h 1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8" h="182">
                    <a:moveTo>
                      <a:pt x="777" y="182"/>
                    </a:moveTo>
                    <a:cubicBezTo>
                      <a:pt x="827" y="182"/>
                      <a:pt x="868" y="141"/>
                      <a:pt x="868" y="91"/>
                    </a:cubicBezTo>
                    <a:cubicBezTo>
                      <a:pt x="868" y="41"/>
                      <a:pt x="827" y="0"/>
                      <a:pt x="777" y="0"/>
                    </a:cubicBezTo>
                    <a:lnTo>
                      <a:pt x="91" y="0"/>
                    </a:lnTo>
                    <a:cubicBezTo>
                      <a:pt x="40" y="0"/>
                      <a:pt x="0" y="41"/>
                      <a:pt x="0" y="91"/>
                    </a:cubicBezTo>
                    <a:cubicBezTo>
                      <a:pt x="0" y="141"/>
                      <a:pt x="40" y="182"/>
                      <a:pt x="91" y="182"/>
                    </a:cubicBezTo>
                    <a:lnTo>
                      <a:pt x="91" y="182"/>
                    </a:lnTo>
                    <a:lnTo>
                      <a:pt x="777" y="182"/>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04" name="Rectangle 490"/>
              <p:cNvSpPr>
                <a:spLocks noChangeArrowheads="1"/>
              </p:cNvSpPr>
              <p:nvPr/>
            </p:nvSpPr>
            <p:spPr bwMode="auto">
              <a:xfrm>
                <a:off x="2152" y="1996"/>
                <a:ext cx="11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Rsv</a:t>
                </a:r>
                <a:endParaRPr lang="en-US" altLang="en-US" sz="1800" smtClean="0">
                  <a:solidFill>
                    <a:srgbClr val="000000"/>
                  </a:solidFill>
                </a:endParaRPr>
              </a:p>
            </p:txBody>
          </p:sp>
          <p:sp>
            <p:nvSpPr>
              <p:cNvPr id="2505" name="Rectangle 491"/>
              <p:cNvSpPr>
                <a:spLocks noChangeArrowheads="1"/>
              </p:cNvSpPr>
              <p:nvPr/>
            </p:nvSpPr>
            <p:spPr bwMode="auto">
              <a:xfrm>
                <a:off x="2239" y="1996"/>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2</a:t>
                </a:r>
                <a:endParaRPr lang="en-US" altLang="en-US" sz="1800" smtClean="0">
                  <a:solidFill>
                    <a:srgbClr val="000000"/>
                  </a:solidFill>
                </a:endParaRPr>
              </a:p>
            </p:txBody>
          </p:sp>
          <p:sp>
            <p:nvSpPr>
              <p:cNvPr id="2506" name="Rectangle 492"/>
              <p:cNvSpPr>
                <a:spLocks noChangeArrowheads="1"/>
              </p:cNvSpPr>
              <p:nvPr/>
            </p:nvSpPr>
            <p:spPr bwMode="auto">
              <a:xfrm>
                <a:off x="2270" y="1996"/>
                <a:ext cx="6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M</a:t>
                </a:r>
                <a:endParaRPr lang="en-US" altLang="en-US" sz="1800" smtClean="0">
                  <a:solidFill>
                    <a:srgbClr val="000000"/>
                  </a:solidFill>
                </a:endParaRPr>
              </a:p>
            </p:txBody>
          </p:sp>
          <p:sp>
            <p:nvSpPr>
              <p:cNvPr id="2507" name="Rectangle 493"/>
              <p:cNvSpPr>
                <a:spLocks noChangeArrowheads="1"/>
              </p:cNvSpPr>
              <p:nvPr/>
            </p:nvSpPr>
            <p:spPr bwMode="auto">
              <a:xfrm>
                <a:off x="2308"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08" name="Rectangle 494"/>
              <p:cNvSpPr>
                <a:spLocks noChangeArrowheads="1"/>
              </p:cNvSpPr>
              <p:nvPr/>
            </p:nvSpPr>
            <p:spPr bwMode="auto">
              <a:xfrm>
                <a:off x="2327"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09" name="Freeform 495"/>
              <p:cNvSpPr>
                <a:spLocks/>
              </p:cNvSpPr>
              <p:nvPr/>
            </p:nvSpPr>
            <p:spPr bwMode="auto">
              <a:xfrm>
                <a:off x="2549" y="1989"/>
                <a:ext cx="334" cy="67"/>
              </a:xfrm>
              <a:custGeom>
                <a:avLst/>
                <a:gdLst>
                  <a:gd name="T0" fmla="*/ 764 w 855"/>
                  <a:gd name="T1" fmla="*/ 182 h 182"/>
                  <a:gd name="T2" fmla="*/ 855 w 855"/>
                  <a:gd name="T3" fmla="*/ 91 h 182"/>
                  <a:gd name="T4" fmla="*/ 764 w 855"/>
                  <a:gd name="T5" fmla="*/ 0 h 182"/>
                  <a:gd name="T6" fmla="*/ 764 w 855"/>
                  <a:gd name="T7" fmla="*/ 0 h 182"/>
                  <a:gd name="T8" fmla="*/ 91 w 855"/>
                  <a:gd name="T9" fmla="*/ 0 h 182"/>
                  <a:gd name="T10" fmla="*/ 0 w 855"/>
                  <a:gd name="T11" fmla="*/ 91 h 182"/>
                  <a:gd name="T12" fmla="*/ 91 w 855"/>
                  <a:gd name="T13" fmla="*/ 182 h 182"/>
                  <a:gd name="T14" fmla="*/ 91 w 855"/>
                  <a:gd name="T15" fmla="*/ 182 h 182"/>
                  <a:gd name="T16" fmla="*/ 764 w 855"/>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5" h="182">
                    <a:moveTo>
                      <a:pt x="764" y="182"/>
                    </a:moveTo>
                    <a:cubicBezTo>
                      <a:pt x="815" y="182"/>
                      <a:pt x="855" y="141"/>
                      <a:pt x="855" y="91"/>
                    </a:cubicBezTo>
                    <a:cubicBezTo>
                      <a:pt x="855" y="41"/>
                      <a:pt x="815" y="0"/>
                      <a:pt x="764" y="0"/>
                    </a:cubicBezTo>
                    <a:lnTo>
                      <a:pt x="764" y="0"/>
                    </a:lnTo>
                    <a:lnTo>
                      <a:pt x="91" y="0"/>
                    </a:lnTo>
                    <a:cubicBezTo>
                      <a:pt x="40" y="0"/>
                      <a:pt x="0" y="41"/>
                      <a:pt x="0" y="91"/>
                    </a:cubicBezTo>
                    <a:cubicBezTo>
                      <a:pt x="0" y="141"/>
                      <a:pt x="40" y="182"/>
                      <a:pt x="91" y="182"/>
                    </a:cubicBezTo>
                    <a:lnTo>
                      <a:pt x="91" y="182"/>
                    </a:lnTo>
                    <a:lnTo>
                      <a:pt x="764" y="18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10" name="Freeform 496"/>
              <p:cNvSpPr>
                <a:spLocks/>
              </p:cNvSpPr>
              <p:nvPr/>
            </p:nvSpPr>
            <p:spPr bwMode="auto">
              <a:xfrm>
                <a:off x="2549" y="1989"/>
                <a:ext cx="334" cy="66"/>
              </a:xfrm>
              <a:custGeom>
                <a:avLst/>
                <a:gdLst>
                  <a:gd name="T0" fmla="*/ 764 w 855"/>
                  <a:gd name="T1" fmla="*/ 182 h 182"/>
                  <a:gd name="T2" fmla="*/ 855 w 855"/>
                  <a:gd name="T3" fmla="*/ 91 h 182"/>
                  <a:gd name="T4" fmla="*/ 764 w 855"/>
                  <a:gd name="T5" fmla="*/ 0 h 182"/>
                  <a:gd name="T6" fmla="*/ 764 w 855"/>
                  <a:gd name="T7" fmla="*/ 0 h 182"/>
                  <a:gd name="T8" fmla="*/ 91 w 855"/>
                  <a:gd name="T9" fmla="*/ 0 h 182"/>
                  <a:gd name="T10" fmla="*/ 0 w 855"/>
                  <a:gd name="T11" fmla="*/ 91 h 182"/>
                  <a:gd name="T12" fmla="*/ 91 w 855"/>
                  <a:gd name="T13" fmla="*/ 182 h 182"/>
                  <a:gd name="T14" fmla="*/ 91 w 855"/>
                  <a:gd name="T15" fmla="*/ 182 h 182"/>
                  <a:gd name="T16" fmla="*/ 764 w 855"/>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5" h="182">
                    <a:moveTo>
                      <a:pt x="764" y="182"/>
                    </a:moveTo>
                    <a:cubicBezTo>
                      <a:pt x="815" y="182"/>
                      <a:pt x="855" y="141"/>
                      <a:pt x="855" y="91"/>
                    </a:cubicBezTo>
                    <a:cubicBezTo>
                      <a:pt x="855" y="41"/>
                      <a:pt x="815" y="0"/>
                      <a:pt x="764" y="0"/>
                    </a:cubicBezTo>
                    <a:lnTo>
                      <a:pt x="764" y="0"/>
                    </a:lnTo>
                    <a:lnTo>
                      <a:pt x="91" y="0"/>
                    </a:lnTo>
                    <a:cubicBezTo>
                      <a:pt x="40" y="0"/>
                      <a:pt x="0" y="41"/>
                      <a:pt x="0" y="91"/>
                    </a:cubicBezTo>
                    <a:cubicBezTo>
                      <a:pt x="0" y="141"/>
                      <a:pt x="40" y="182"/>
                      <a:pt x="91" y="182"/>
                    </a:cubicBezTo>
                    <a:lnTo>
                      <a:pt x="91" y="182"/>
                    </a:lnTo>
                    <a:lnTo>
                      <a:pt x="764" y="182"/>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11" name="Rectangle 497"/>
              <p:cNvSpPr>
                <a:spLocks noChangeArrowheads="1"/>
              </p:cNvSpPr>
              <p:nvPr/>
            </p:nvSpPr>
            <p:spPr bwMode="auto">
              <a:xfrm>
                <a:off x="2614" y="1996"/>
                <a:ext cx="50"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6</a:t>
                </a:r>
                <a:endParaRPr lang="en-US" altLang="en-US" sz="1800" smtClean="0">
                  <a:solidFill>
                    <a:srgbClr val="000000"/>
                  </a:solidFill>
                </a:endParaRPr>
              </a:p>
            </p:txBody>
          </p:sp>
          <p:sp>
            <p:nvSpPr>
              <p:cNvPr id="2512" name="Rectangle 498"/>
              <p:cNvSpPr>
                <a:spLocks noChangeArrowheads="1"/>
              </p:cNvSpPr>
              <p:nvPr/>
            </p:nvSpPr>
            <p:spPr bwMode="auto">
              <a:xfrm>
                <a:off x="2645" y="1996"/>
                <a:ext cx="81"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tM</a:t>
                </a:r>
                <a:endParaRPr lang="en-US" altLang="en-US" sz="1800" smtClean="0">
                  <a:solidFill>
                    <a:srgbClr val="000000"/>
                  </a:solidFill>
                </a:endParaRPr>
              </a:p>
            </p:txBody>
          </p:sp>
          <p:sp>
            <p:nvSpPr>
              <p:cNvPr id="2513" name="Rectangle 499"/>
              <p:cNvSpPr>
                <a:spLocks noChangeArrowheads="1"/>
              </p:cNvSpPr>
              <p:nvPr/>
            </p:nvSpPr>
            <p:spPr bwMode="auto">
              <a:xfrm>
                <a:off x="2701"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15" name="Rectangle 500"/>
              <p:cNvSpPr>
                <a:spLocks noChangeArrowheads="1"/>
              </p:cNvSpPr>
              <p:nvPr/>
            </p:nvSpPr>
            <p:spPr bwMode="auto">
              <a:xfrm>
                <a:off x="2714"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16" name="Freeform 501"/>
              <p:cNvSpPr>
                <a:spLocks/>
              </p:cNvSpPr>
              <p:nvPr/>
            </p:nvSpPr>
            <p:spPr bwMode="auto">
              <a:xfrm>
                <a:off x="2973" y="1989"/>
                <a:ext cx="344" cy="67"/>
              </a:xfrm>
              <a:custGeom>
                <a:avLst/>
                <a:gdLst>
                  <a:gd name="T0" fmla="*/ 791 w 883"/>
                  <a:gd name="T1" fmla="*/ 184 h 184"/>
                  <a:gd name="T2" fmla="*/ 883 w 883"/>
                  <a:gd name="T3" fmla="*/ 92 h 184"/>
                  <a:gd name="T4" fmla="*/ 791 w 883"/>
                  <a:gd name="T5" fmla="*/ 0 h 184"/>
                  <a:gd name="T6" fmla="*/ 92 w 883"/>
                  <a:gd name="T7" fmla="*/ 0 h 184"/>
                  <a:gd name="T8" fmla="*/ 0 w 883"/>
                  <a:gd name="T9" fmla="*/ 92 h 184"/>
                  <a:gd name="T10" fmla="*/ 92 w 883"/>
                  <a:gd name="T11" fmla="*/ 184 h 184"/>
                  <a:gd name="T12" fmla="*/ 791 w 883"/>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883" h="184">
                    <a:moveTo>
                      <a:pt x="791" y="184"/>
                    </a:moveTo>
                    <a:cubicBezTo>
                      <a:pt x="842" y="184"/>
                      <a:pt x="883" y="143"/>
                      <a:pt x="883" y="92"/>
                    </a:cubicBezTo>
                    <a:cubicBezTo>
                      <a:pt x="883" y="41"/>
                      <a:pt x="842" y="0"/>
                      <a:pt x="791" y="0"/>
                    </a:cubicBezTo>
                    <a:lnTo>
                      <a:pt x="92" y="0"/>
                    </a:lnTo>
                    <a:cubicBezTo>
                      <a:pt x="41" y="0"/>
                      <a:pt x="0" y="41"/>
                      <a:pt x="0" y="92"/>
                    </a:cubicBezTo>
                    <a:cubicBezTo>
                      <a:pt x="0" y="143"/>
                      <a:pt x="41" y="184"/>
                      <a:pt x="92" y="184"/>
                    </a:cubicBezTo>
                    <a:lnTo>
                      <a:pt x="791"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17" name="Freeform 502"/>
              <p:cNvSpPr>
                <a:spLocks/>
              </p:cNvSpPr>
              <p:nvPr/>
            </p:nvSpPr>
            <p:spPr bwMode="auto">
              <a:xfrm>
                <a:off x="2973" y="1989"/>
                <a:ext cx="344" cy="67"/>
              </a:xfrm>
              <a:custGeom>
                <a:avLst/>
                <a:gdLst>
                  <a:gd name="T0" fmla="*/ 791 w 883"/>
                  <a:gd name="T1" fmla="*/ 184 h 184"/>
                  <a:gd name="T2" fmla="*/ 883 w 883"/>
                  <a:gd name="T3" fmla="*/ 92 h 184"/>
                  <a:gd name="T4" fmla="*/ 791 w 883"/>
                  <a:gd name="T5" fmla="*/ 0 h 184"/>
                  <a:gd name="T6" fmla="*/ 92 w 883"/>
                  <a:gd name="T7" fmla="*/ 0 h 184"/>
                  <a:gd name="T8" fmla="*/ 0 w 883"/>
                  <a:gd name="T9" fmla="*/ 92 h 184"/>
                  <a:gd name="T10" fmla="*/ 92 w 883"/>
                  <a:gd name="T11" fmla="*/ 184 h 184"/>
                  <a:gd name="T12" fmla="*/ 791 w 883"/>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883" h="184">
                    <a:moveTo>
                      <a:pt x="791" y="184"/>
                    </a:moveTo>
                    <a:cubicBezTo>
                      <a:pt x="842" y="184"/>
                      <a:pt x="883" y="143"/>
                      <a:pt x="883" y="92"/>
                    </a:cubicBezTo>
                    <a:cubicBezTo>
                      <a:pt x="883" y="41"/>
                      <a:pt x="842" y="0"/>
                      <a:pt x="791" y="0"/>
                    </a:cubicBezTo>
                    <a:lnTo>
                      <a:pt x="92" y="0"/>
                    </a:lnTo>
                    <a:cubicBezTo>
                      <a:pt x="41" y="0"/>
                      <a:pt x="0" y="41"/>
                      <a:pt x="0" y="92"/>
                    </a:cubicBezTo>
                    <a:cubicBezTo>
                      <a:pt x="0" y="143"/>
                      <a:pt x="41" y="184"/>
                      <a:pt x="92" y="184"/>
                    </a:cubicBezTo>
                    <a:lnTo>
                      <a:pt x="791" y="18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18" name="Rectangle 503"/>
              <p:cNvSpPr>
                <a:spLocks noChangeArrowheads="1"/>
              </p:cNvSpPr>
              <p:nvPr/>
            </p:nvSpPr>
            <p:spPr bwMode="auto">
              <a:xfrm>
                <a:off x="3026" y="1996"/>
                <a:ext cx="1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MPM</a:t>
                </a:r>
                <a:endParaRPr lang="en-US" altLang="en-US" sz="1800" smtClean="0">
                  <a:solidFill>
                    <a:srgbClr val="000000"/>
                  </a:solidFill>
                </a:endParaRPr>
              </a:p>
            </p:txBody>
          </p:sp>
          <p:sp>
            <p:nvSpPr>
              <p:cNvPr id="2519" name="Rectangle 504"/>
              <p:cNvSpPr>
                <a:spLocks noChangeArrowheads="1"/>
              </p:cNvSpPr>
              <p:nvPr/>
            </p:nvSpPr>
            <p:spPr bwMode="auto">
              <a:xfrm>
                <a:off x="3144"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20" name="Rectangle 505"/>
              <p:cNvSpPr>
                <a:spLocks noChangeArrowheads="1"/>
              </p:cNvSpPr>
              <p:nvPr/>
            </p:nvSpPr>
            <p:spPr bwMode="auto">
              <a:xfrm>
                <a:off x="3163"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21" name="Freeform 506"/>
              <p:cNvSpPr>
                <a:spLocks/>
              </p:cNvSpPr>
              <p:nvPr/>
            </p:nvSpPr>
            <p:spPr bwMode="auto">
              <a:xfrm>
                <a:off x="3392" y="1989"/>
                <a:ext cx="360" cy="67"/>
              </a:xfrm>
              <a:custGeom>
                <a:avLst/>
                <a:gdLst>
                  <a:gd name="T0" fmla="*/ 829 w 922"/>
                  <a:gd name="T1" fmla="*/ 184 h 184"/>
                  <a:gd name="T2" fmla="*/ 922 w 922"/>
                  <a:gd name="T3" fmla="*/ 92 h 184"/>
                  <a:gd name="T4" fmla="*/ 829 w 922"/>
                  <a:gd name="T5" fmla="*/ 0 h 184"/>
                  <a:gd name="T6" fmla="*/ 829 w 922"/>
                  <a:gd name="T7" fmla="*/ 0 h 184"/>
                  <a:gd name="T8" fmla="*/ 92 w 922"/>
                  <a:gd name="T9" fmla="*/ 0 h 184"/>
                  <a:gd name="T10" fmla="*/ 0 w 922"/>
                  <a:gd name="T11" fmla="*/ 92 h 184"/>
                  <a:gd name="T12" fmla="*/ 92 w 922"/>
                  <a:gd name="T13" fmla="*/ 184 h 184"/>
                  <a:gd name="T14" fmla="*/ 829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29" y="184"/>
                    </a:moveTo>
                    <a:cubicBezTo>
                      <a:pt x="880" y="184"/>
                      <a:pt x="922" y="143"/>
                      <a:pt x="922" y="92"/>
                    </a:cubicBezTo>
                    <a:cubicBezTo>
                      <a:pt x="922" y="41"/>
                      <a:pt x="880" y="0"/>
                      <a:pt x="829" y="0"/>
                    </a:cubicBezTo>
                    <a:lnTo>
                      <a:pt x="829" y="0"/>
                    </a:lnTo>
                    <a:lnTo>
                      <a:pt x="92" y="0"/>
                    </a:lnTo>
                    <a:cubicBezTo>
                      <a:pt x="41" y="0"/>
                      <a:pt x="0" y="41"/>
                      <a:pt x="0" y="92"/>
                    </a:cubicBezTo>
                    <a:cubicBezTo>
                      <a:pt x="0" y="143"/>
                      <a:pt x="41" y="184"/>
                      <a:pt x="92" y="184"/>
                    </a:cubicBezTo>
                    <a:lnTo>
                      <a:pt x="829"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22" name="Freeform 507"/>
              <p:cNvSpPr>
                <a:spLocks/>
              </p:cNvSpPr>
              <p:nvPr/>
            </p:nvSpPr>
            <p:spPr bwMode="auto">
              <a:xfrm>
                <a:off x="3392" y="1989"/>
                <a:ext cx="360" cy="67"/>
              </a:xfrm>
              <a:custGeom>
                <a:avLst/>
                <a:gdLst>
                  <a:gd name="T0" fmla="*/ 829 w 922"/>
                  <a:gd name="T1" fmla="*/ 184 h 184"/>
                  <a:gd name="T2" fmla="*/ 922 w 922"/>
                  <a:gd name="T3" fmla="*/ 92 h 184"/>
                  <a:gd name="T4" fmla="*/ 829 w 922"/>
                  <a:gd name="T5" fmla="*/ 0 h 184"/>
                  <a:gd name="T6" fmla="*/ 829 w 922"/>
                  <a:gd name="T7" fmla="*/ 0 h 184"/>
                  <a:gd name="T8" fmla="*/ 92 w 922"/>
                  <a:gd name="T9" fmla="*/ 0 h 184"/>
                  <a:gd name="T10" fmla="*/ 0 w 922"/>
                  <a:gd name="T11" fmla="*/ 92 h 184"/>
                  <a:gd name="T12" fmla="*/ 92 w 922"/>
                  <a:gd name="T13" fmla="*/ 184 h 184"/>
                  <a:gd name="T14" fmla="*/ 829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29" y="184"/>
                    </a:moveTo>
                    <a:cubicBezTo>
                      <a:pt x="880" y="184"/>
                      <a:pt x="922" y="143"/>
                      <a:pt x="922" y="92"/>
                    </a:cubicBezTo>
                    <a:cubicBezTo>
                      <a:pt x="922" y="41"/>
                      <a:pt x="880" y="0"/>
                      <a:pt x="829" y="0"/>
                    </a:cubicBezTo>
                    <a:lnTo>
                      <a:pt x="829" y="0"/>
                    </a:lnTo>
                    <a:lnTo>
                      <a:pt x="92" y="0"/>
                    </a:lnTo>
                    <a:cubicBezTo>
                      <a:pt x="41" y="0"/>
                      <a:pt x="0" y="41"/>
                      <a:pt x="0" y="92"/>
                    </a:cubicBezTo>
                    <a:cubicBezTo>
                      <a:pt x="0" y="143"/>
                      <a:pt x="41" y="184"/>
                      <a:pt x="92" y="184"/>
                    </a:cubicBezTo>
                    <a:lnTo>
                      <a:pt x="829" y="18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23" name="Rectangle 508"/>
              <p:cNvSpPr>
                <a:spLocks noChangeArrowheads="1"/>
              </p:cNvSpPr>
              <p:nvPr/>
            </p:nvSpPr>
            <p:spPr bwMode="auto">
              <a:xfrm>
                <a:off x="3444" y="1996"/>
                <a:ext cx="162"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RLSM</a:t>
                </a:r>
                <a:endParaRPr lang="en-US" altLang="en-US" sz="1800" smtClean="0">
                  <a:solidFill>
                    <a:srgbClr val="000000"/>
                  </a:solidFill>
                </a:endParaRPr>
              </a:p>
            </p:txBody>
          </p:sp>
          <p:sp>
            <p:nvSpPr>
              <p:cNvPr id="2524" name="Rectangle 509"/>
              <p:cNvSpPr>
                <a:spLocks noChangeArrowheads="1"/>
              </p:cNvSpPr>
              <p:nvPr/>
            </p:nvSpPr>
            <p:spPr bwMode="auto">
              <a:xfrm>
                <a:off x="3582"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25" name="Rectangle 510"/>
              <p:cNvSpPr>
                <a:spLocks noChangeArrowheads="1"/>
              </p:cNvSpPr>
              <p:nvPr/>
            </p:nvSpPr>
            <p:spPr bwMode="auto">
              <a:xfrm>
                <a:off x="3600"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26" name="Freeform 511"/>
              <p:cNvSpPr>
                <a:spLocks/>
              </p:cNvSpPr>
              <p:nvPr/>
            </p:nvSpPr>
            <p:spPr bwMode="auto">
              <a:xfrm>
                <a:off x="1295" y="2362"/>
                <a:ext cx="899" cy="112"/>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27" name="Freeform 512"/>
              <p:cNvSpPr>
                <a:spLocks/>
              </p:cNvSpPr>
              <p:nvPr/>
            </p:nvSpPr>
            <p:spPr bwMode="auto">
              <a:xfrm>
                <a:off x="1295" y="2362"/>
                <a:ext cx="899" cy="112"/>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68" name="Rectangle 513"/>
              <p:cNvSpPr>
                <a:spLocks noChangeArrowheads="1"/>
              </p:cNvSpPr>
              <p:nvPr/>
            </p:nvSpPr>
            <p:spPr bwMode="auto">
              <a:xfrm>
                <a:off x="1484" y="2364"/>
                <a:ext cx="331"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MCPS</a:t>
                </a:r>
                <a:endParaRPr lang="en-US" altLang="en-US" sz="1800" smtClean="0">
                  <a:solidFill>
                    <a:srgbClr val="000000"/>
                  </a:solidFill>
                </a:endParaRPr>
              </a:p>
            </p:txBody>
          </p:sp>
          <p:sp>
            <p:nvSpPr>
              <p:cNvPr id="21569" name="Rectangle 514"/>
              <p:cNvSpPr>
                <a:spLocks noChangeArrowheads="1"/>
              </p:cNvSpPr>
              <p:nvPr/>
            </p:nvSpPr>
            <p:spPr bwMode="auto">
              <a:xfrm>
                <a:off x="1771" y="2364"/>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1570" name="Rectangle 515"/>
              <p:cNvSpPr>
                <a:spLocks noChangeArrowheads="1"/>
              </p:cNvSpPr>
              <p:nvPr/>
            </p:nvSpPr>
            <p:spPr bwMode="auto">
              <a:xfrm>
                <a:off x="1802" y="2364"/>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sp>
            <p:nvSpPr>
              <p:cNvPr id="21571" name="Freeform 516"/>
              <p:cNvSpPr>
                <a:spLocks/>
              </p:cNvSpPr>
              <p:nvPr/>
            </p:nvSpPr>
            <p:spPr bwMode="auto">
              <a:xfrm>
                <a:off x="3422" y="2362"/>
                <a:ext cx="899" cy="112"/>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72" name="Freeform 517"/>
              <p:cNvSpPr>
                <a:spLocks/>
              </p:cNvSpPr>
              <p:nvPr/>
            </p:nvSpPr>
            <p:spPr bwMode="auto">
              <a:xfrm>
                <a:off x="3422" y="2362"/>
                <a:ext cx="899" cy="112"/>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73" name="Rectangle 518"/>
              <p:cNvSpPr>
                <a:spLocks noChangeArrowheads="1"/>
              </p:cNvSpPr>
              <p:nvPr/>
            </p:nvSpPr>
            <p:spPr bwMode="auto">
              <a:xfrm>
                <a:off x="3613" y="2364"/>
                <a:ext cx="331"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MLME</a:t>
                </a:r>
                <a:endParaRPr lang="en-US" altLang="en-US" sz="1800" smtClean="0">
                  <a:solidFill>
                    <a:srgbClr val="000000"/>
                  </a:solidFill>
                </a:endParaRPr>
              </a:p>
            </p:txBody>
          </p:sp>
          <p:sp>
            <p:nvSpPr>
              <p:cNvPr id="21574" name="Rectangle 519"/>
              <p:cNvSpPr>
                <a:spLocks noChangeArrowheads="1"/>
              </p:cNvSpPr>
              <p:nvPr/>
            </p:nvSpPr>
            <p:spPr bwMode="auto">
              <a:xfrm>
                <a:off x="3900" y="2364"/>
                <a:ext cx="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a:t>
                </a:r>
                <a:endParaRPr lang="en-US" altLang="en-US" sz="1800" smtClean="0">
                  <a:solidFill>
                    <a:srgbClr val="000000"/>
                  </a:solidFill>
                </a:endParaRPr>
              </a:p>
            </p:txBody>
          </p:sp>
          <p:sp>
            <p:nvSpPr>
              <p:cNvPr id="21575" name="Rectangle 520"/>
              <p:cNvSpPr>
                <a:spLocks noChangeArrowheads="1"/>
              </p:cNvSpPr>
              <p:nvPr/>
            </p:nvSpPr>
            <p:spPr bwMode="auto">
              <a:xfrm>
                <a:off x="3931" y="2364"/>
                <a:ext cx="24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mtClean="0">
                    <a:solidFill>
                      <a:srgbClr val="000000"/>
                    </a:solidFill>
                  </a:rPr>
                  <a:t>SAP</a:t>
                </a:r>
                <a:endParaRPr lang="en-US" altLang="en-US" sz="1800" smtClean="0">
                  <a:solidFill>
                    <a:srgbClr val="000000"/>
                  </a:solidFill>
                </a:endParaRPr>
              </a:p>
            </p:txBody>
          </p:sp>
          <p:sp>
            <p:nvSpPr>
              <p:cNvPr id="21576" name="Rectangle 521"/>
              <p:cNvSpPr>
                <a:spLocks noChangeArrowheads="1"/>
              </p:cNvSpPr>
              <p:nvPr/>
            </p:nvSpPr>
            <p:spPr bwMode="auto">
              <a:xfrm>
                <a:off x="391" y="2416"/>
                <a:ext cx="425" cy="1657"/>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pic>
            <p:nvPicPr>
              <p:cNvPr id="2570" name="Picture 5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 y="2418"/>
                <a:ext cx="419" cy="1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77" name="Rectangle 523"/>
              <p:cNvSpPr>
                <a:spLocks noChangeArrowheads="1"/>
              </p:cNvSpPr>
              <p:nvPr/>
            </p:nvSpPr>
            <p:spPr bwMode="auto">
              <a:xfrm>
                <a:off x="391" y="2417"/>
                <a:ext cx="425" cy="1656"/>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78" name="Rectangle 524"/>
              <p:cNvSpPr>
                <a:spLocks noChangeArrowheads="1"/>
              </p:cNvSpPr>
              <p:nvPr/>
            </p:nvSpPr>
            <p:spPr bwMode="auto">
              <a:xfrm>
                <a:off x="396" y="2418"/>
                <a:ext cx="419" cy="165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79" name="Rectangle 525"/>
              <p:cNvSpPr>
                <a:spLocks noChangeArrowheads="1"/>
              </p:cNvSpPr>
              <p:nvPr/>
            </p:nvSpPr>
            <p:spPr bwMode="auto">
              <a:xfrm>
                <a:off x="815" y="1515"/>
                <a:ext cx="390"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80" name="Rectangle 526"/>
              <p:cNvSpPr>
                <a:spLocks noChangeArrowheads="1"/>
              </p:cNvSpPr>
              <p:nvPr/>
            </p:nvSpPr>
            <p:spPr bwMode="auto">
              <a:xfrm>
                <a:off x="815" y="1515"/>
                <a:ext cx="390"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81" name="Rectangle 527"/>
              <p:cNvSpPr>
                <a:spLocks noChangeArrowheads="1"/>
              </p:cNvSpPr>
              <p:nvPr/>
            </p:nvSpPr>
            <p:spPr bwMode="auto">
              <a:xfrm>
                <a:off x="866" y="1693"/>
                <a:ext cx="32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PassThru</a:t>
                </a:r>
                <a:endParaRPr lang="en-US" altLang="en-US" sz="1800" smtClean="0">
                  <a:solidFill>
                    <a:srgbClr val="000000"/>
                  </a:solidFill>
                </a:endParaRPr>
              </a:p>
            </p:txBody>
          </p:sp>
          <p:sp>
            <p:nvSpPr>
              <p:cNvPr id="21582" name="Rectangle 528"/>
              <p:cNvSpPr>
                <a:spLocks noChangeArrowheads="1"/>
              </p:cNvSpPr>
              <p:nvPr/>
            </p:nvSpPr>
            <p:spPr bwMode="auto">
              <a:xfrm>
                <a:off x="828"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83" name="Rectangle 529"/>
              <p:cNvSpPr>
                <a:spLocks noChangeArrowheads="1"/>
              </p:cNvSpPr>
              <p:nvPr/>
            </p:nvSpPr>
            <p:spPr bwMode="auto">
              <a:xfrm>
                <a:off x="853" y="1769"/>
                <a:ext cx="356"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Mandatory</a:t>
                </a:r>
                <a:endParaRPr lang="en-US" altLang="en-US" sz="1800" smtClean="0">
                  <a:solidFill>
                    <a:srgbClr val="000000"/>
                  </a:solidFill>
                </a:endParaRPr>
              </a:p>
            </p:txBody>
          </p:sp>
          <p:sp>
            <p:nvSpPr>
              <p:cNvPr id="21584" name="Rectangle 530"/>
              <p:cNvSpPr>
                <a:spLocks noChangeArrowheads="1"/>
              </p:cNvSpPr>
              <p:nvPr/>
            </p:nvSpPr>
            <p:spPr bwMode="auto">
              <a:xfrm>
                <a:off x="1165"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1585" name="Freeform 531"/>
              <p:cNvSpPr>
                <a:spLocks/>
              </p:cNvSpPr>
              <p:nvPr/>
            </p:nvSpPr>
            <p:spPr bwMode="auto">
              <a:xfrm>
                <a:off x="838" y="1991"/>
                <a:ext cx="344"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87 w 883"/>
                  <a:gd name="T13" fmla="*/ 174 h 174"/>
                  <a:gd name="T14" fmla="*/ 796 w 883"/>
                  <a:gd name="T15" fmla="*/ 174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87" y="174"/>
                    </a:ln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86" name="Freeform 532"/>
              <p:cNvSpPr>
                <a:spLocks/>
              </p:cNvSpPr>
              <p:nvPr/>
            </p:nvSpPr>
            <p:spPr bwMode="auto">
              <a:xfrm>
                <a:off x="838" y="1991"/>
                <a:ext cx="344"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87 w 883"/>
                  <a:gd name="T13" fmla="*/ 174 h 174"/>
                  <a:gd name="T14" fmla="*/ 796 w 883"/>
                  <a:gd name="T15" fmla="*/ 174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87" y="174"/>
                    </a:lnTo>
                    <a:lnTo>
                      <a:pt x="796" y="17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87" name="Rectangle 533"/>
              <p:cNvSpPr>
                <a:spLocks noChangeArrowheads="1"/>
              </p:cNvSpPr>
              <p:nvPr/>
            </p:nvSpPr>
            <p:spPr bwMode="auto">
              <a:xfrm>
                <a:off x="897" y="1996"/>
                <a:ext cx="131"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PTM</a:t>
                </a:r>
                <a:endParaRPr lang="en-US" altLang="en-US" sz="1800" smtClean="0">
                  <a:solidFill>
                    <a:srgbClr val="000000"/>
                  </a:solidFill>
                </a:endParaRPr>
              </a:p>
            </p:txBody>
          </p:sp>
          <p:sp>
            <p:nvSpPr>
              <p:cNvPr id="21588" name="Rectangle 534"/>
              <p:cNvSpPr>
                <a:spLocks noChangeArrowheads="1"/>
              </p:cNvSpPr>
              <p:nvPr/>
            </p:nvSpPr>
            <p:spPr bwMode="auto">
              <a:xfrm>
                <a:off x="1003"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589" name="Rectangle 535"/>
              <p:cNvSpPr>
                <a:spLocks noChangeArrowheads="1"/>
              </p:cNvSpPr>
              <p:nvPr/>
            </p:nvSpPr>
            <p:spPr bwMode="auto">
              <a:xfrm>
                <a:off x="1022"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590" name="Freeform 536"/>
              <p:cNvSpPr>
                <a:spLocks/>
              </p:cNvSpPr>
              <p:nvPr/>
            </p:nvSpPr>
            <p:spPr bwMode="auto">
              <a:xfrm>
                <a:off x="845" y="1479"/>
                <a:ext cx="345" cy="71"/>
              </a:xfrm>
              <a:custGeom>
                <a:avLst/>
                <a:gdLst>
                  <a:gd name="T0" fmla="*/ 785 w 883"/>
                  <a:gd name="T1" fmla="*/ 196 h 196"/>
                  <a:gd name="T2" fmla="*/ 883 w 883"/>
                  <a:gd name="T3" fmla="*/ 98 h 196"/>
                  <a:gd name="T4" fmla="*/ 785 w 883"/>
                  <a:gd name="T5" fmla="*/ 0 h 196"/>
                  <a:gd name="T6" fmla="*/ 98 w 883"/>
                  <a:gd name="T7" fmla="*/ 0 h 196"/>
                  <a:gd name="T8" fmla="*/ 0 w 883"/>
                  <a:gd name="T9" fmla="*/ 98 h 196"/>
                  <a:gd name="T10" fmla="*/ 98 w 883"/>
                  <a:gd name="T11" fmla="*/ 196 h 196"/>
                  <a:gd name="T12" fmla="*/ 98 w 883"/>
                  <a:gd name="T13" fmla="*/ 196 h 196"/>
                  <a:gd name="T14" fmla="*/ 785 w 883"/>
                  <a:gd name="T15" fmla="*/ 196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96">
                    <a:moveTo>
                      <a:pt x="785" y="196"/>
                    </a:moveTo>
                    <a:cubicBezTo>
                      <a:pt x="839" y="196"/>
                      <a:pt x="883" y="152"/>
                      <a:pt x="883" y="98"/>
                    </a:cubicBezTo>
                    <a:cubicBezTo>
                      <a:pt x="883" y="44"/>
                      <a:pt x="839" y="0"/>
                      <a:pt x="785" y="0"/>
                    </a:cubicBezTo>
                    <a:lnTo>
                      <a:pt x="98" y="0"/>
                    </a:lnTo>
                    <a:cubicBezTo>
                      <a:pt x="44" y="0"/>
                      <a:pt x="0" y="44"/>
                      <a:pt x="0" y="98"/>
                    </a:cubicBezTo>
                    <a:cubicBezTo>
                      <a:pt x="0" y="152"/>
                      <a:pt x="44" y="196"/>
                      <a:pt x="98" y="196"/>
                    </a:cubicBezTo>
                    <a:lnTo>
                      <a:pt x="98" y="196"/>
                    </a:lnTo>
                    <a:lnTo>
                      <a:pt x="785" y="196"/>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91" name="Freeform 537"/>
              <p:cNvSpPr>
                <a:spLocks/>
              </p:cNvSpPr>
              <p:nvPr/>
            </p:nvSpPr>
            <p:spPr bwMode="auto">
              <a:xfrm>
                <a:off x="845" y="1479"/>
                <a:ext cx="345" cy="71"/>
              </a:xfrm>
              <a:custGeom>
                <a:avLst/>
                <a:gdLst>
                  <a:gd name="T0" fmla="*/ 785 w 883"/>
                  <a:gd name="T1" fmla="*/ 196 h 196"/>
                  <a:gd name="T2" fmla="*/ 883 w 883"/>
                  <a:gd name="T3" fmla="*/ 98 h 196"/>
                  <a:gd name="T4" fmla="*/ 785 w 883"/>
                  <a:gd name="T5" fmla="*/ 0 h 196"/>
                  <a:gd name="T6" fmla="*/ 98 w 883"/>
                  <a:gd name="T7" fmla="*/ 0 h 196"/>
                  <a:gd name="T8" fmla="*/ 0 w 883"/>
                  <a:gd name="T9" fmla="*/ 98 h 196"/>
                  <a:gd name="T10" fmla="*/ 98 w 883"/>
                  <a:gd name="T11" fmla="*/ 196 h 196"/>
                  <a:gd name="T12" fmla="*/ 98 w 883"/>
                  <a:gd name="T13" fmla="*/ 196 h 196"/>
                  <a:gd name="T14" fmla="*/ 785 w 883"/>
                  <a:gd name="T15" fmla="*/ 196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96">
                    <a:moveTo>
                      <a:pt x="785" y="196"/>
                    </a:moveTo>
                    <a:cubicBezTo>
                      <a:pt x="839" y="196"/>
                      <a:pt x="883" y="152"/>
                      <a:pt x="883" y="98"/>
                    </a:cubicBezTo>
                    <a:cubicBezTo>
                      <a:pt x="883" y="44"/>
                      <a:pt x="839" y="0"/>
                      <a:pt x="785" y="0"/>
                    </a:cubicBezTo>
                    <a:lnTo>
                      <a:pt x="98" y="0"/>
                    </a:lnTo>
                    <a:cubicBezTo>
                      <a:pt x="44" y="0"/>
                      <a:pt x="0" y="44"/>
                      <a:pt x="0" y="98"/>
                    </a:cubicBezTo>
                    <a:cubicBezTo>
                      <a:pt x="0" y="152"/>
                      <a:pt x="44" y="196"/>
                      <a:pt x="98" y="196"/>
                    </a:cubicBezTo>
                    <a:lnTo>
                      <a:pt x="98" y="196"/>
                    </a:lnTo>
                    <a:lnTo>
                      <a:pt x="785" y="196"/>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92" name="Rectangle 538"/>
              <p:cNvSpPr>
                <a:spLocks noChangeArrowheads="1"/>
              </p:cNvSpPr>
              <p:nvPr/>
            </p:nvSpPr>
            <p:spPr bwMode="auto">
              <a:xfrm>
                <a:off x="909"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PTH</a:t>
                </a:r>
                <a:endParaRPr lang="en-US" altLang="en-US" sz="1800" smtClean="0">
                  <a:solidFill>
                    <a:srgbClr val="000000"/>
                  </a:solidFill>
                </a:endParaRPr>
              </a:p>
            </p:txBody>
          </p:sp>
          <p:sp>
            <p:nvSpPr>
              <p:cNvPr id="21593" name="Rectangle 539"/>
              <p:cNvSpPr>
                <a:spLocks noChangeArrowheads="1"/>
              </p:cNvSpPr>
              <p:nvPr/>
            </p:nvSpPr>
            <p:spPr bwMode="auto">
              <a:xfrm>
                <a:off x="1009"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594" name="Rectangle 540"/>
              <p:cNvSpPr>
                <a:spLocks noChangeArrowheads="1"/>
              </p:cNvSpPr>
              <p:nvPr/>
            </p:nvSpPr>
            <p:spPr bwMode="auto">
              <a:xfrm>
                <a:off x="1028"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595" name="Rectangle 541"/>
              <p:cNvSpPr>
                <a:spLocks noChangeArrowheads="1"/>
              </p:cNvSpPr>
              <p:nvPr/>
            </p:nvSpPr>
            <p:spPr bwMode="auto">
              <a:xfrm>
                <a:off x="4699" y="1515"/>
                <a:ext cx="402"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96" name="Rectangle 542"/>
              <p:cNvSpPr>
                <a:spLocks noChangeArrowheads="1"/>
              </p:cNvSpPr>
              <p:nvPr/>
            </p:nvSpPr>
            <p:spPr bwMode="auto">
              <a:xfrm>
                <a:off x="4699" y="1515"/>
                <a:ext cx="402"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597" name="Rectangle 543"/>
              <p:cNvSpPr>
                <a:spLocks noChangeArrowheads="1"/>
              </p:cNvSpPr>
              <p:nvPr/>
            </p:nvSpPr>
            <p:spPr bwMode="auto">
              <a:xfrm>
                <a:off x="4836" y="1618"/>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t>
                </a:r>
                <a:endParaRPr lang="en-US" altLang="en-US" sz="1800" smtClean="0">
                  <a:solidFill>
                    <a:srgbClr val="000000"/>
                  </a:solidFill>
                </a:endParaRPr>
              </a:p>
            </p:txBody>
          </p:sp>
          <p:sp>
            <p:nvSpPr>
              <p:cNvPr id="21598" name="Rectangle 544"/>
              <p:cNvSpPr>
                <a:spLocks noChangeArrowheads="1"/>
              </p:cNvSpPr>
              <p:nvPr/>
            </p:nvSpPr>
            <p:spPr bwMode="auto">
              <a:xfrm>
                <a:off x="4874" y="1618"/>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2</a:t>
                </a:r>
                <a:endParaRPr lang="en-US" altLang="en-US" sz="1800" smtClean="0">
                  <a:solidFill>
                    <a:srgbClr val="000000"/>
                  </a:solidFill>
                </a:endParaRPr>
              </a:p>
            </p:txBody>
          </p:sp>
          <p:sp>
            <p:nvSpPr>
              <p:cNvPr id="21599" name="Rectangle 545"/>
              <p:cNvSpPr>
                <a:spLocks noChangeArrowheads="1"/>
              </p:cNvSpPr>
              <p:nvPr/>
            </p:nvSpPr>
            <p:spPr bwMode="auto">
              <a:xfrm>
                <a:off x="4911" y="1618"/>
                <a:ext cx="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t>
                </a:r>
                <a:endParaRPr lang="en-US" altLang="en-US" sz="1800" smtClean="0">
                  <a:solidFill>
                    <a:srgbClr val="000000"/>
                  </a:solidFill>
                </a:endParaRPr>
              </a:p>
            </p:txBody>
          </p:sp>
          <p:sp>
            <p:nvSpPr>
              <p:cNvPr id="2560" name="Rectangle 546"/>
              <p:cNvSpPr>
                <a:spLocks noChangeArrowheads="1"/>
              </p:cNvSpPr>
              <p:nvPr/>
            </p:nvSpPr>
            <p:spPr bwMode="auto">
              <a:xfrm>
                <a:off x="4780" y="1693"/>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61" name="Rectangle 547"/>
              <p:cNvSpPr>
                <a:spLocks noChangeArrowheads="1"/>
              </p:cNvSpPr>
              <p:nvPr/>
            </p:nvSpPr>
            <p:spPr bwMode="auto">
              <a:xfrm>
                <a:off x="4799" y="1693"/>
                <a:ext cx="21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Layer </a:t>
                </a:r>
                <a:endParaRPr lang="en-US" altLang="en-US" sz="1800" smtClean="0">
                  <a:solidFill>
                    <a:srgbClr val="000000"/>
                  </a:solidFill>
                </a:endParaRPr>
              </a:p>
            </p:txBody>
          </p:sp>
          <p:sp>
            <p:nvSpPr>
              <p:cNvPr id="2562" name="Rectangle 548"/>
              <p:cNvSpPr>
                <a:spLocks noChangeArrowheads="1"/>
              </p:cNvSpPr>
              <p:nvPr/>
            </p:nvSpPr>
            <p:spPr bwMode="auto">
              <a:xfrm>
                <a:off x="4986" y="1693"/>
                <a:ext cx="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2 </a:t>
                </a:r>
                <a:endParaRPr lang="en-US" altLang="en-US" sz="1800" smtClean="0">
                  <a:solidFill>
                    <a:srgbClr val="000000"/>
                  </a:solidFill>
                </a:endParaRPr>
              </a:p>
            </p:txBody>
          </p:sp>
          <p:sp>
            <p:nvSpPr>
              <p:cNvPr id="2563" name="Rectangle 549"/>
              <p:cNvSpPr>
                <a:spLocks noChangeArrowheads="1"/>
              </p:cNvSpPr>
              <p:nvPr/>
            </p:nvSpPr>
            <p:spPr bwMode="auto">
              <a:xfrm>
                <a:off x="4774" y="1769"/>
                <a:ext cx="268"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Routing</a:t>
                </a:r>
                <a:endParaRPr lang="en-US" altLang="en-US" sz="1800" smtClean="0">
                  <a:solidFill>
                    <a:srgbClr val="000000"/>
                  </a:solidFill>
                </a:endParaRPr>
              </a:p>
            </p:txBody>
          </p:sp>
          <p:sp>
            <p:nvSpPr>
              <p:cNvPr id="2564" name="Rectangle 550"/>
              <p:cNvSpPr>
                <a:spLocks noChangeArrowheads="1"/>
              </p:cNvSpPr>
              <p:nvPr/>
            </p:nvSpPr>
            <p:spPr bwMode="auto">
              <a:xfrm>
                <a:off x="5005" y="1769"/>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65" name="Rectangle 551"/>
              <p:cNvSpPr>
                <a:spLocks noChangeArrowheads="1"/>
              </p:cNvSpPr>
              <p:nvPr/>
            </p:nvSpPr>
            <p:spPr bwMode="auto">
              <a:xfrm>
                <a:off x="4755" y="1845"/>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66" name="Rectangle 552"/>
              <p:cNvSpPr>
                <a:spLocks noChangeArrowheads="1"/>
              </p:cNvSpPr>
              <p:nvPr/>
            </p:nvSpPr>
            <p:spPr bwMode="auto">
              <a:xfrm>
                <a:off x="4774" y="1845"/>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567" name="Rectangle 553"/>
              <p:cNvSpPr>
                <a:spLocks noChangeArrowheads="1"/>
              </p:cNvSpPr>
              <p:nvPr/>
            </p:nvSpPr>
            <p:spPr bwMode="auto">
              <a:xfrm>
                <a:off x="5024" y="1845"/>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68" name="Freeform 554"/>
              <p:cNvSpPr>
                <a:spLocks/>
              </p:cNvSpPr>
              <p:nvPr/>
            </p:nvSpPr>
            <p:spPr bwMode="auto">
              <a:xfrm>
                <a:off x="4726" y="1483"/>
                <a:ext cx="345"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87 w 883"/>
                  <a:gd name="T13" fmla="*/ 174 h 174"/>
                  <a:gd name="T14" fmla="*/ 796 w 883"/>
                  <a:gd name="T15" fmla="*/ 174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87" y="174"/>
                    </a:ln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69" name="Freeform 555"/>
              <p:cNvSpPr>
                <a:spLocks/>
              </p:cNvSpPr>
              <p:nvPr/>
            </p:nvSpPr>
            <p:spPr bwMode="auto">
              <a:xfrm>
                <a:off x="4726" y="1483"/>
                <a:ext cx="345"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87 w 883"/>
                  <a:gd name="T13" fmla="*/ 174 h 174"/>
                  <a:gd name="T14" fmla="*/ 796 w 883"/>
                  <a:gd name="T15" fmla="*/ 174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87" y="174"/>
                    </a:lnTo>
                    <a:lnTo>
                      <a:pt x="796" y="17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71" name="Rectangle 556"/>
              <p:cNvSpPr>
                <a:spLocks noChangeArrowheads="1"/>
              </p:cNvSpPr>
              <p:nvPr/>
            </p:nvSpPr>
            <p:spPr bwMode="auto">
              <a:xfrm>
                <a:off x="4786" y="1489"/>
                <a:ext cx="131"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RUH</a:t>
                </a:r>
                <a:endParaRPr lang="en-US" altLang="en-US" sz="1800" smtClean="0">
                  <a:solidFill>
                    <a:srgbClr val="000000"/>
                  </a:solidFill>
                </a:endParaRPr>
              </a:p>
            </p:txBody>
          </p:sp>
          <p:sp>
            <p:nvSpPr>
              <p:cNvPr id="2572" name="Rectangle 557"/>
              <p:cNvSpPr>
                <a:spLocks noChangeArrowheads="1"/>
              </p:cNvSpPr>
              <p:nvPr/>
            </p:nvSpPr>
            <p:spPr bwMode="auto">
              <a:xfrm>
                <a:off x="4893"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73" name="Rectangle 558"/>
              <p:cNvSpPr>
                <a:spLocks noChangeArrowheads="1"/>
              </p:cNvSpPr>
              <p:nvPr/>
            </p:nvSpPr>
            <p:spPr bwMode="auto">
              <a:xfrm>
                <a:off x="4911"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74" name="Freeform 559"/>
              <p:cNvSpPr>
                <a:spLocks/>
              </p:cNvSpPr>
              <p:nvPr/>
            </p:nvSpPr>
            <p:spPr bwMode="auto">
              <a:xfrm>
                <a:off x="4726" y="1991"/>
                <a:ext cx="345"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87 w 883"/>
                  <a:gd name="T13" fmla="*/ 174 h 174"/>
                  <a:gd name="T14" fmla="*/ 796 w 883"/>
                  <a:gd name="T15" fmla="*/ 174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87" y="174"/>
                    </a:ln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75" name="Freeform 560"/>
              <p:cNvSpPr>
                <a:spLocks/>
              </p:cNvSpPr>
              <p:nvPr/>
            </p:nvSpPr>
            <p:spPr bwMode="auto">
              <a:xfrm>
                <a:off x="4726" y="1991"/>
                <a:ext cx="345"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87 w 883"/>
                  <a:gd name="T13" fmla="*/ 174 h 174"/>
                  <a:gd name="T14" fmla="*/ 796 w 883"/>
                  <a:gd name="T15" fmla="*/ 174 h 1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87" y="174"/>
                    </a:lnTo>
                    <a:lnTo>
                      <a:pt x="796" y="17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76" name="Rectangle 561"/>
              <p:cNvSpPr>
                <a:spLocks noChangeArrowheads="1"/>
              </p:cNvSpPr>
              <p:nvPr/>
            </p:nvSpPr>
            <p:spPr bwMode="auto">
              <a:xfrm>
                <a:off x="4780" y="1996"/>
                <a:ext cx="13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RUM</a:t>
                </a:r>
                <a:endParaRPr lang="en-US" altLang="en-US" sz="1800" smtClean="0">
                  <a:solidFill>
                    <a:srgbClr val="000000"/>
                  </a:solidFill>
                </a:endParaRPr>
              </a:p>
            </p:txBody>
          </p:sp>
          <p:sp>
            <p:nvSpPr>
              <p:cNvPr id="2577" name="Rectangle 562"/>
              <p:cNvSpPr>
                <a:spLocks noChangeArrowheads="1"/>
              </p:cNvSpPr>
              <p:nvPr/>
            </p:nvSpPr>
            <p:spPr bwMode="auto">
              <a:xfrm>
                <a:off x="4899"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578" name="Rectangle 563"/>
              <p:cNvSpPr>
                <a:spLocks noChangeArrowheads="1"/>
              </p:cNvSpPr>
              <p:nvPr/>
            </p:nvSpPr>
            <p:spPr bwMode="auto">
              <a:xfrm>
                <a:off x="4911"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579" name="Rectangle 564"/>
              <p:cNvSpPr>
                <a:spLocks noChangeArrowheads="1"/>
              </p:cNvSpPr>
              <p:nvPr/>
            </p:nvSpPr>
            <p:spPr bwMode="auto">
              <a:xfrm>
                <a:off x="4231" y="1515"/>
                <a:ext cx="468" cy="511"/>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80" name="Rectangle 565"/>
              <p:cNvSpPr>
                <a:spLocks noChangeArrowheads="1"/>
              </p:cNvSpPr>
              <p:nvPr/>
            </p:nvSpPr>
            <p:spPr bwMode="auto">
              <a:xfrm>
                <a:off x="4231" y="1515"/>
                <a:ext cx="468" cy="511"/>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81" name="Rectangle 566"/>
              <p:cNvSpPr>
                <a:spLocks noChangeArrowheads="1"/>
              </p:cNvSpPr>
              <p:nvPr/>
            </p:nvSpPr>
            <p:spPr bwMode="auto">
              <a:xfrm>
                <a:off x="4393" y="1583"/>
                <a:ext cx="1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KMP</a:t>
                </a:r>
                <a:endParaRPr lang="en-US" altLang="en-US" sz="1800" smtClean="0">
                  <a:solidFill>
                    <a:srgbClr val="000000"/>
                  </a:solidFill>
                </a:endParaRPr>
              </a:p>
            </p:txBody>
          </p:sp>
          <p:sp>
            <p:nvSpPr>
              <p:cNvPr id="2582" name="Rectangle 567"/>
              <p:cNvSpPr>
                <a:spLocks noChangeArrowheads="1"/>
              </p:cNvSpPr>
              <p:nvPr/>
            </p:nvSpPr>
            <p:spPr bwMode="auto">
              <a:xfrm>
                <a:off x="4399" y="1658"/>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83" name="Rectangle 568"/>
              <p:cNvSpPr>
                <a:spLocks noChangeArrowheads="1"/>
              </p:cNvSpPr>
              <p:nvPr/>
            </p:nvSpPr>
            <p:spPr bwMode="auto">
              <a:xfrm>
                <a:off x="4418" y="1658"/>
                <a:ext cx="1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Key </a:t>
                </a:r>
                <a:endParaRPr lang="en-US" altLang="en-US" sz="1800" smtClean="0">
                  <a:solidFill>
                    <a:srgbClr val="000000"/>
                  </a:solidFill>
                </a:endParaRPr>
              </a:p>
            </p:txBody>
          </p:sp>
          <p:sp>
            <p:nvSpPr>
              <p:cNvPr id="2584" name="Rectangle 569"/>
              <p:cNvSpPr>
                <a:spLocks noChangeArrowheads="1"/>
              </p:cNvSpPr>
              <p:nvPr/>
            </p:nvSpPr>
            <p:spPr bwMode="auto">
              <a:xfrm>
                <a:off x="4268" y="1728"/>
                <a:ext cx="4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Management </a:t>
                </a:r>
                <a:endParaRPr lang="en-US" altLang="en-US" sz="1800" smtClean="0">
                  <a:solidFill>
                    <a:srgbClr val="000000"/>
                  </a:solidFill>
                </a:endParaRPr>
              </a:p>
            </p:txBody>
          </p:sp>
          <p:sp>
            <p:nvSpPr>
              <p:cNvPr id="2585" name="Rectangle 570"/>
              <p:cNvSpPr>
                <a:spLocks noChangeArrowheads="1"/>
              </p:cNvSpPr>
              <p:nvPr/>
            </p:nvSpPr>
            <p:spPr bwMode="auto">
              <a:xfrm>
                <a:off x="4331" y="1804"/>
                <a:ext cx="2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Protocol</a:t>
                </a:r>
                <a:endParaRPr lang="en-US" altLang="en-US" sz="1800" smtClean="0">
                  <a:solidFill>
                    <a:srgbClr val="000000"/>
                  </a:solidFill>
                </a:endParaRPr>
              </a:p>
            </p:txBody>
          </p:sp>
          <p:sp>
            <p:nvSpPr>
              <p:cNvPr id="2586" name="Rectangle 571"/>
              <p:cNvSpPr>
                <a:spLocks noChangeArrowheads="1"/>
              </p:cNvSpPr>
              <p:nvPr/>
            </p:nvSpPr>
            <p:spPr bwMode="auto">
              <a:xfrm>
                <a:off x="4574" y="1804"/>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87" name="Rectangle 572"/>
              <p:cNvSpPr>
                <a:spLocks noChangeArrowheads="1"/>
              </p:cNvSpPr>
              <p:nvPr/>
            </p:nvSpPr>
            <p:spPr bwMode="auto">
              <a:xfrm>
                <a:off x="4318" y="1880"/>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88" name="Rectangle 573"/>
              <p:cNvSpPr>
                <a:spLocks noChangeArrowheads="1"/>
              </p:cNvSpPr>
              <p:nvPr/>
            </p:nvSpPr>
            <p:spPr bwMode="auto">
              <a:xfrm>
                <a:off x="4343" y="1880"/>
                <a:ext cx="287" cy="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i="1" smtClean="0">
                    <a:solidFill>
                      <a:srgbClr val="000000"/>
                    </a:solidFill>
                  </a:rPr>
                  <a:t>Optional</a:t>
                </a:r>
                <a:endParaRPr lang="en-US" altLang="en-US" sz="1800" smtClean="0">
                  <a:solidFill>
                    <a:srgbClr val="000000"/>
                  </a:solidFill>
                </a:endParaRPr>
              </a:p>
            </p:txBody>
          </p:sp>
          <p:sp>
            <p:nvSpPr>
              <p:cNvPr id="2589" name="Rectangle 574"/>
              <p:cNvSpPr>
                <a:spLocks noChangeArrowheads="1"/>
              </p:cNvSpPr>
              <p:nvPr/>
            </p:nvSpPr>
            <p:spPr bwMode="auto">
              <a:xfrm>
                <a:off x="4587" y="1880"/>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a:t>
                </a:r>
                <a:endParaRPr lang="en-US" altLang="en-US" sz="1800" smtClean="0">
                  <a:solidFill>
                    <a:srgbClr val="000000"/>
                  </a:solidFill>
                </a:endParaRPr>
              </a:p>
            </p:txBody>
          </p:sp>
          <p:sp>
            <p:nvSpPr>
              <p:cNvPr id="2590" name="Freeform 575"/>
              <p:cNvSpPr>
                <a:spLocks/>
              </p:cNvSpPr>
              <p:nvPr/>
            </p:nvSpPr>
            <p:spPr bwMode="auto">
              <a:xfrm>
                <a:off x="4321" y="1991"/>
                <a:ext cx="345"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91" name="Freeform 576"/>
              <p:cNvSpPr>
                <a:spLocks/>
              </p:cNvSpPr>
              <p:nvPr/>
            </p:nvSpPr>
            <p:spPr bwMode="auto">
              <a:xfrm>
                <a:off x="4321" y="1991"/>
                <a:ext cx="345" cy="63"/>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00" name="Rectangle 577"/>
              <p:cNvSpPr>
                <a:spLocks noChangeArrowheads="1"/>
              </p:cNvSpPr>
              <p:nvPr/>
            </p:nvSpPr>
            <p:spPr bwMode="auto">
              <a:xfrm>
                <a:off x="4381" y="1996"/>
                <a:ext cx="137"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KPM</a:t>
                </a:r>
                <a:endParaRPr lang="en-US" altLang="en-US" sz="1800" smtClean="0">
                  <a:solidFill>
                    <a:srgbClr val="000000"/>
                  </a:solidFill>
                </a:endParaRPr>
              </a:p>
            </p:txBody>
          </p:sp>
          <p:sp>
            <p:nvSpPr>
              <p:cNvPr id="21601" name="Rectangle 578"/>
              <p:cNvSpPr>
                <a:spLocks noChangeArrowheads="1"/>
              </p:cNvSpPr>
              <p:nvPr/>
            </p:nvSpPr>
            <p:spPr bwMode="auto">
              <a:xfrm>
                <a:off x="4487" y="1996"/>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02" name="Rectangle 579"/>
              <p:cNvSpPr>
                <a:spLocks noChangeArrowheads="1"/>
              </p:cNvSpPr>
              <p:nvPr/>
            </p:nvSpPr>
            <p:spPr bwMode="auto">
              <a:xfrm>
                <a:off x="4505" y="1996"/>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03" name="Freeform 580"/>
              <p:cNvSpPr>
                <a:spLocks/>
              </p:cNvSpPr>
              <p:nvPr/>
            </p:nvSpPr>
            <p:spPr bwMode="auto">
              <a:xfrm>
                <a:off x="4321" y="1484"/>
                <a:ext cx="345" cy="60"/>
              </a:xfrm>
              <a:custGeom>
                <a:avLst/>
                <a:gdLst>
                  <a:gd name="T0" fmla="*/ 801 w 883"/>
                  <a:gd name="T1" fmla="*/ 165 h 165"/>
                  <a:gd name="T2" fmla="*/ 883 w 883"/>
                  <a:gd name="T3" fmla="*/ 83 h 165"/>
                  <a:gd name="T4" fmla="*/ 801 w 883"/>
                  <a:gd name="T5" fmla="*/ 0 h 165"/>
                  <a:gd name="T6" fmla="*/ 82 w 883"/>
                  <a:gd name="T7" fmla="*/ 0 h 165"/>
                  <a:gd name="T8" fmla="*/ 0 w 883"/>
                  <a:gd name="T9" fmla="*/ 83 h 165"/>
                  <a:gd name="T10" fmla="*/ 82 w 883"/>
                  <a:gd name="T11" fmla="*/ 165 h 165"/>
                  <a:gd name="T12" fmla="*/ 801 w 883"/>
                  <a:gd name="T13" fmla="*/ 165 h 165"/>
                </a:gdLst>
                <a:ahLst/>
                <a:cxnLst>
                  <a:cxn ang="0">
                    <a:pos x="T0" y="T1"/>
                  </a:cxn>
                  <a:cxn ang="0">
                    <a:pos x="T2" y="T3"/>
                  </a:cxn>
                  <a:cxn ang="0">
                    <a:pos x="T4" y="T5"/>
                  </a:cxn>
                  <a:cxn ang="0">
                    <a:pos x="T6" y="T7"/>
                  </a:cxn>
                  <a:cxn ang="0">
                    <a:pos x="T8" y="T9"/>
                  </a:cxn>
                  <a:cxn ang="0">
                    <a:pos x="T10" y="T11"/>
                  </a:cxn>
                  <a:cxn ang="0">
                    <a:pos x="T12" y="T13"/>
                  </a:cxn>
                </a:cxnLst>
                <a:rect l="0" t="0" r="r" b="b"/>
                <a:pathLst>
                  <a:path w="883" h="165">
                    <a:moveTo>
                      <a:pt x="801" y="165"/>
                    </a:moveTo>
                    <a:cubicBezTo>
                      <a:pt x="846" y="165"/>
                      <a:pt x="883" y="129"/>
                      <a:pt x="883" y="83"/>
                    </a:cubicBezTo>
                    <a:cubicBezTo>
                      <a:pt x="883" y="37"/>
                      <a:pt x="846" y="0"/>
                      <a:pt x="801" y="0"/>
                    </a:cubicBezTo>
                    <a:lnTo>
                      <a:pt x="82" y="0"/>
                    </a:lnTo>
                    <a:cubicBezTo>
                      <a:pt x="37" y="0"/>
                      <a:pt x="0" y="37"/>
                      <a:pt x="0" y="83"/>
                    </a:cubicBezTo>
                    <a:cubicBezTo>
                      <a:pt x="0" y="129"/>
                      <a:pt x="37" y="165"/>
                      <a:pt x="82" y="165"/>
                    </a:cubicBezTo>
                    <a:lnTo>
                      <a:pt x="801" y="16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04" name="Freeform 581"/>
              <p:cNvSpPr>
                <a:spLocks/>
              </p:cNvSpPr>
              <p:nvPr/>
            </p:nvSpPr>
            <p:spPr bwMode="auto">
              <a:xfrm>
                <a:off x="4321" y="1484"/>
                <a:ext cx="345" cy="60"/>
              </a:xfrm>
              <a:custGeom>
                <a:avLst/>
                <a:gdLst>
                  <a:gd name="T0" fmla="*/ 801 w 883"/>
                  <a:gd name="T1" fmla="*/ 165 h 165"/>
                  <a:gd name="T2" fmla="*/ 883 w 883"/>
                  <a:gd name="T3" fmla="*/ 83 h 165"/>
                  <a:gd name="T4" fmla="*/ 801 w 883"/>
                  <a:gd name="T5" fmla="*/ 0 h 165"/>
                  <a:gd name="T6" fmla="*/ 82 w 883"/>
                  <a:gd name="T7" fmla="*/ 0 h 165"/>
                  <a:gd name="T8" fmla="*/ 0 w 883"/>
                  <a:gd name="T9" fmla="*/ 83 h 165"/>
                  <a:gd name="T10" fmla="*/ 82 w 883"/>
                  <a:gd name="T11" fmla="*/ 165 h 165"/>
                  <a:gd name="T12" fmla="*/ 801 w 883"/>
                  <a:gd name="T13" fmla="*/ 165 h 165"/>
                </a:gdLst>
                <a:ahLst/>
                <a:cxnLst>
                  <a:cxn ang="0">
                    <a:pos x="T0" y="T1"/>
                  </a:cxn>
                  <a:cxn ang="0">
                    <a:pos x="T2" y="T3"/>
                  </a:cxn>
                  <a:cxn ang="0">
                    <a:pos x="T4" y="T5"/>
                  </a:cxn>
                  <a:cxn ang="0">
                    <a:pos x="T6" y="T7"/>
                  </a:cxn>
                  <a:cxn ang="0">
                    <a:pos x="T8" y="T9"/>
                  </a:cxn>
                  <a:cxn ang="0">
                    <a:pos x="T10" y="T11"/>
                  </a:cxn>
                  <a:cxn ang="0">
                    <a:pos x="T12" y="T13"/>
                  </a:cxn>
                </a:cxnLst>
                <a:rect l="0" t="0" r="r" b="b"/>
                <a:pathLst>
                  <a:path w="883" h="165">
                    <a:moveTo>
                      <a:pt x="801" y="165"/>
                    </a:moveTo>
                    <a:cubicBezTo>
                      <a:pt x="846" y="165"/>
                      <a:pt x="883" y="129"/>
                      <a:pt x="883" y="83"/>
                    </a:cubicBezTo>
                    <a:cubicBezTo>
                      <a:pt x="883" y="37"/>
                      <a:pt x="846" y="0"/>
                      <a:pt x="801" y="0"/>
                    </a:cubicBezTo>
                    <a:lnTo>
                      <a:pt x="82" y="0"/>
                    </a:lnTo>
                    <a:cubicBezTo>
                      <a:pt x="37" y="0"/>
                      <a:pt x="0" y="37"/>
                      <a:pt x="0" y="83"/>
                    </a:cubicBezTo>
                    <a:cubicBezTo>
                      <a:pt x="0" y="129"/>
                      <a:pt x="37" y="165"/>
                      <a:pt x="82" y="165"/>
                    </a:cubicBezTo>
                    <a:lnTo>
                      <a:pt x="801" y="165"/>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05" name="Rectangle 582"/>
              <p:cNvSpPr>
                <a:spLocks noChangeArrowheads="1"/>
              </p:cNvSpPr>
              <p:nvPr/>
            </p:nvSpPr>
            <p:spPr bwMode="auto">
              <a:xfrm>
                <a:off x="4387" y="1489"/>
                <a:ext cx="131"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KPH</a:t>
                </a:r>
                <a:endParaRPr lang="en-US" altLang="en-US" sz="1800" smtClean="0">
                  <a:solidFill>
                    <a:srgbClr val="000000"/>
                  </a:solidFill>
                </a:endParaRPr>
              </a:p>
            </p:txBody>
          </p:sp>
          <p:sp>
            <p:nvSpPr>
              <p:cNvPr id="21606" name="Rectangle 583"/>
              <p:cNvSpPr>
                <a:spLocks noChangeArrowheads="1"/>
              </p:cNvSpPr>
              <p:nvPr/>
            </p:nvSpPr>
            <p:spPr bwMode="auto">
              <a:xfrm>
                <a:off x="4487" y="1489"/>
                <a:ext cx="4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a:t>
                </a:r>
                <a:endParaRPr lang="en-US" altLang="en-US" sz="1800" smtClean="0">
                  <a:solidFill>
                    <a:srgbClr val="000000"/>
                  </a:solidFill>
                </a:endParaRPr>
              </a:p>
            </p:txBody>
          </p:sp>
          <p:sp>
            <p:nvSpPr>
              <p:cNvPr id="21607" name="Rectangle 584"/>
              <p:cNvSpPr>
                <a:spLocks noChangeArrowheads="1"/>
              </p:cNvSpPr>
              <p:nvPr/>
            </p:nvSpPr>
            <p:spPr bwMode="auto">
              <a:xfrm>
                <a:off x="4505" y="1489"/>
                <a:ext cx="125"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600" smtClean="0">
                    <a:solidFill>
                      <a:srgbClr val="000000"/>
                    </a:solidFill>
                  </a:rPr>
                  <a:t>SAP</a:t>
                </a:r>
                <a:endParaRPr lang="en-US" altLang="en-US" sz="1800" smtClean="0">
                  <a:solidFill>
                    <a:srgbClr val="000000"/>
                  </a:solidFill>
                </a:endParaRPr>
              </a:p>
            </p:txBody>
          </p:sp>
          <p:sp>
            <p:nvSpPr>
              <p:cNvPr id="21608" name="Freeform 585"/>
              <p:cNvSpPr>
                <a:spLocks/>
              </p:cNvSpPr>
              <p:nvPr/>
            </p:nvSpPr>
            <p:spPr bwMode="auto">
              <a:xfrm>
                <a:off x="737" y="1074"/>
                <a:ext cx="78" cy="448"/>
              </a:xfrm>
              <a:custGeom>
                <a:avLst/>
                <a:gdLst>
                  <a:gd name="T0" fmla="*/ 199 w 199"/>
                  <a:gd name="T1" fmla="*/ 0 h 1229"/>
                  <a:gd name="T2" fmla="*/ 153 w 199"/>
                  <a:gd name="T3" fmla="*/ 0 h 1229"/>
                  <a:gd name="T4" fmla="*/ 76 w 199"/>
                  <a:gd name="T5" fmla="*/ 77 h 1229"/>
                  <a:gd name="T6" fmla="*/ 76 w 199"/>
                  <a:gd name="T7" fmla="*/ 77 h 1229"/>
                  <a:gd name="T8" fmla="*/ 76 w 199"/>
                  <a:gd name="T9" fmla="*/ 77 h 1229"/>
                  <a:gd name="T10" fmla="*/ 76 w 199"/>
                  <a:gd name="T11" fmla="*/ 538 h 1229"/>
                  <a:gd name="T12" fmla="*/ 0 w 199"/>
                  <a:gd name="T13" fmla="*/ 615 h 1229"/>
                  <a:gd name="T14" fmla="*/ 0 w 199"/>
                  <a:gd name="T15" fmla="*/ 615 h 1229"/>
                  <a:gd name="T16" fmla="*/ 76 w 199"/>
                  <a:gd name="T17" fmla="*/ 691 h 1229"/>
                  <a:gd name="T18" fmla="*/ 76 w 199"/>
                  <a:gd name="T19" fmla="*/ 691 h 1229"/>
                  <a:gd name="T20" fmla="*/ 76 w 199"/>
                  <a:gd name="T21" fmla="*/ 1152 h 1229"/>
                  <a:gd name="T22" fmla="*/ 153 w 199"/>
                  <a:gd name="T23" fmla="*/ 1229 h 1229"/>
                  <a:gd name="T24" fmla="*/ 153 w 199"/>
                  <a:gd name="T25" fmla="*/ 1229 h 1229"/>
                  <a:gd name="T26" fmla="*/ 153 w 199"/>
                  <a:gd name="T27" fmla="*/ 1229 h 1229"/>
                  <a:gd name="T28" fmla="*/ 199 w 199"/>
                  <a:gd name="T29" fmla="*/ 12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1229">
                    <a:moveTo>
                      <a:pt x="199" y="0"/>
                    </a:moveTo>
                    <a:lnTo>
                      <a:pt x="153" y="0"/>
                    </a:lnTo>
                    <a:cubicBezTo>
                      <a:pt x="111" y="0"/>
                      <a:pt x="76" y="35"/>
                      <a:pt x="76" y="77"/>
                    </a:cubicBezTo>
                    <a:cubicBezTo>
                      <a:pt x="76" y="77"/>
                      <a:pt x="76" y="77"/>
                      <a:pt x="76" y="77"/>
                    </a:cubicBezTo>
                    <a:lnTo>
                      <a:pt x="76" y="77"/>
                    </a:lnTo>
                    <a:lnTo>
                      <a:pt x="76" y="538"/>
                    </a:lnTo>
                    <a:cubicBezTo>
                      <a:pt x="76" y="580"/>
                      <a:pt x="42" y="615"/>
                      <a:pt x="0" y="615"/>
                    </a:cubicBezTo>
                    <a:cubicBezTo>
                      <a:pt x="0" y="615"/>
                      <a:pt x="0" y="615"/>
                      <a:pt x="0" y="615"/>
                    </a:cubicBezTo>
                    <a:cubicBezTo>
                      <a:pt x="42" y="615"/>
                      <a:pt x="76" y="649"/>
                      <a:pt x="76" y="691"/>
                    </a:cubicBezTo>
                    <a:cubicBezTo>
                      <a:pt x="76" y="691"/>
                      <a:pt x="76" y="691"/>
                      <a:pt x="76" y="691"/>
                    </a:cubicBezTo>
                    <a:lnTo>
                      <a:pt x="76" y="1152"/>
                    </a:lnTo>
                    <a:cubicBezTo>
                      <a:pt x="76" y="1195"/>
                      <a:pt x="111" y="1229"/>
                      <a:pt x="153" y="1229"/>
                    </a:cubicBezTo>
                    <a:cubicBezTo>
                      <a:pt x="153" y="1229"/>
                      <a:pt x="153" y="1229"/>
                      <a:pt x="153" y="1229"/>
                    </a:cubicBezTo>
                    <a:lnTo>
                      <a:pt x="153" y="1229"/>
                    </a:lnTo>
                    <a:lnTo>
                      <a:pt x="199" y="1229"/>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09" name="Rectangle 586"/>
              <p:cNvSpPr>
                <a:spLocks noChangeArrowheads="1"/>
              </p:cNvSpPr>
              <p:nvPr/>
            </p:nvSpPr>
            <p:spPr bwMode="auto">
              <a:xfrm rot="16200000">
                <a:off x="667" y="1292"/>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a:t>
                </a:r>
                <a:endParaRPr lang="en-US" altLang="en-US" sz="1800" smtClean="0">
                  <a:solidFill>
                    <a:srgbClr val="000000"/>
                  </a:solidFill>
                </a:endParaRPr>
              </a:p>
            </p:txBody>
          </p:sp>
          <p:sp>
            <p:nvSpPr>
              <p:cNvPr id="21610" name="Rectangle 587"/>
              <p:cNvSpPr>
                <a:spLocks noChangeArrowheads="1"/>
              </p:cNvSpPr>
              <p:nvPr/>
            </p:nvSpPr>
            <p:spPr bwMode="auto">
              <a:xfrm rot="16200000">
                <a:off x="664" y="1248"/>
                <a:ext cx="81"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D</a:t>
                </a:r>
                <a:endParaRPr lang="en-US" altLang="en-US" sz="1800" smtClean="0">
                  <a:solidFill>
                    <a:srgbClr val="000000"/>
                  </a:solidFill>
                </a:endParaRPr>
              </a:p>
            </p:txBody>
          </p:sp>
          <p:sp>
            <p:nvSpPr>
              <p:cNvPr id="21611" name="Rectangle 588"/>
              <p:cNvSpPr>
                <a:spLocks noChangeArrowheads="1"/>
              </p:cNvSpPr>
              <p:nvPr/>
            </p:nvSpPr>
            <p:spPr bwMode="auto">
              <a:xfrm rot="16200000">
                <a:off x="667" y="1211"/>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dirty="0" smtClean="0">
                    <a:solidFill>
                      <a:srgbClr val="000000"/>
                    </a:solidFill>
                  </a:rPr>
                  <a:t>E</a:t>
                </a:r>
                <a:endParaRPr lang="en-US" altLang="en-US" sz="1800" dirty="0" smtClean="0">
                  <a:solidFill>
                    <a:srgbClr val="000000"/>
                  </a:solidFill>
                </a:endParaRPr>
              </a:p>
            </p:txBody>
          </p:sp>
          <p:sp>
            <p:nvSpPr>
              <p:cNvPr id="21612" name="Freeform 589"/>
              <p:cNvSpPr>
                <a:spLocks/>
              </p:cNvSpPr>
              <p:nvPr/>
            </p:nvSpPr>
            <p:spPr bwMode="auto">
              <a:xfrm>
                <a:off x="737" y="2026"/>
                <a:ext cx="78" cy="392"/>
              </a:xfrm>
              <a:custGeom>
                <a:avLst/>
                <a:gdLst>
                  <a:gd name="T0" fmla="*/ 199 w 199"/>
                  <a:gd name="T1" fmla="*/ 0 h 1076"/>
                  <a:gd name="T2" fmla="*/ 153 w 199"/>
                  <a:gd name="T3" fmla="*/ 0 h 1076"/>
                  <a:gd name="T4" fmla="*/ 76 w 199"/>
                  <a:gd name="T5" fmla="*/ 77 h 1076"/>
                  <a:gd name="T6" fmla="*/ 76 w 199"/>
                  <a:gd name="T7" fmla="*/ 77 h 1076"/>
                  <a:gd name="T8" fmla="*/ 76 w 199"/>
                  <a:gd name="T9" fmla="*/ 77 h 1076"/>
                  <a:gd name="T10" fmla="*/ 76 w 199"/>
                  <a:gd name="T11" fmla="*/ 461 h 1076"/>
                  <a:gd name="T12" fmla="*/ 0 w 199"/>
                  <a:gd name="T13" fmla="*/ 538 h 1076"/>
                  <a:gd name="T14" fmla="*/ 0 w 199"/>
                  <a:gd name="T15" fmla="*/ 538 h 1076"/>
                  <a:gd name="T16" fmla="*/ 76 w 199"/>
                  <a:gd name="T17" fmla="*/ 615 h 1076"/>
                  <a:gd name="T18" fmla="*/ 76 w 199"/>
                  <a:gd name="T19" fmla="*/ 615 h 1076"/>
                  <a:gd name="T20" fmla="*/ 76 w 199"/>
                  <a:gd name="T21" fmla="*/ 999 h 1076"/>
                  <a:gd name="T22" fmla="*/ 153 w 199"/>
                  <a:gd name="T23" fmla="*/ 1076 h 1076"/>
                  <a:gd name="T24" fmla="*/ 153 w 199"/>
                  <a:gd name="T25" fmla="*/ 1076 h 1076"/>
                  <a:gd name="T26" fmla="*/ 153 w 199"/>
                  <a:gd name="T27" fmla="*/ 1076 h 1076"/>
                  <a:gd name="T28" fmla="*/ 199 w 199"/>
                  <a:gd name="T29" fmla="*/ 1076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1076">
                    <a:moveTo>
                      <a:pt x="199" y="0"/>
                    </a:moveTo>
                    <a:lnTo>
                      <a:pt x="153" y="0"/>
                    </a:lnTo>
                    <a:cubicBezTo>
                      <a:pt x="111" y="0"/>
                      <a:pt x="76" y="35"/>
                      <a:pt x="76" y="77"/>
                    </a:cubicBezTo>
                    <a:cubicBezTo>
                      <a:pt x="76" y="77"/>
                      <a:pt x="76" y="77"/>
                      <a:pt x="76" y="77"/>
                    </a:cubicBezTo>
                    <a:lnTo>
                      <a:pt x="76" y="77"/>
                    </a:lnTo>
                    <a:lnTo>
                      <a:pt x="76" y="461"/>
                    </a:lnTo>
                    <a:cubicBezTo>
                      <a:pt x="76" y="504"/>
                      <a:pt x="42" y="538"/>
                      <a:pt x="0" y="538"/>
                    </a:cubicBezTo>
                    <a:cubicBezTo>
                      <a:pt x="0" y="538"/>
                      <a:pt x="0" y="538"/>
                      <a:pt x="0" y="538"/>
                    </a:cubicBezTo>
                    <a:cubicBezTo>
                      <a:pt x="42" y="538"/>
                      <a:pt x="76" y="572"/>
                      <a:pt x="76" y="615"/>
                    </a:cubicBezTo>
                    <a:cubicBezTo>
                      <a:pt x="76" y="615"/>
                      <a:pt x="76" y="615"/>
                      <a:pt x="76" y="615"/>
                    </a:cubicBezTo>
                    <a:lnTo>
                      <a:pt x="76" y="999"/>
                    </a:lnTo>
                    <a:cubicBezTo>
                      <a:pt x="76" y="1041"/>
                      <a:pt x="111" y="1076"/>
                      <a:pt x="153" y="1076"/>
                    </a:cubicBezTo>
                    <a:cubicBezTo>
                      <a:pt x="153" y="1076"/>
                      <a:pt x="153" y="1076"/>
                      <a:pt x="153" y="1076"/>
                    </a:cubicBezTo>
                    <a:lnTo>
                      <a:pt x="153" y="1076"/>
                    </a:lnTo>
                    <a:lnTo>
                      <a:pt x="199" y="1076"/>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13" name="Rectangle 590"/>
              <p:cNvSpPr>
                <a:spLocks noChangeArrowheads="1"/>
              </p:cNvSpPr>
              <p:nvPr/>
            </p:nvSpPr>
            <p:spPr bwMode="auto">
              <a:xfrm rot="16200000">
                <a:off x="660" y="2197"/>
                <a:ext cx="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t>
                </a:r>
                <a:endParaRPr lang="en-US" altLang="en-US" sz="1800" smtClean="0">
                  <a:solidFill>
                    <a:srgbClr val="000000"/>
                  </a:solidFill>
                </a:endParaRPr>
              </a:p>
            </p:txBody>
          </p:sp>
          <p:sp>
            <p:nvSpPr>
              <p:cNvPr id="21614" name="Rectangle 591"/>
              <p:cNvSpPr>
                <a:spLocks noChangeArrowheads="1"/>
              </p:cNvSpPr>
              <p:nvPr/>
            </p:nvSpPr>
            <p:spPr bwMode="auto">
              <a:xfrm rot="16200000">
                <a:off x="660" y="2145"/>
                <a:ext cx="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t>
                </a:r>
                <a:endParaRPr lang="en-US" altLang="en-US" sz="1800" smtClean="0">
                  <a:solidFill>
                    <a:srgbClr val="000000"/>
                  </a:solidFill>
                </a:endParaRPr>
              </a:p>
            </p:txBody>
          </p:sp>
          <p:sp>
            <p:nvSpPr>
              <p:cNvPr id="21615" name="Rectangle 592"/>
              <p:cNvSpPr>
                <a:spLocks noChangeArrowheads="1"/>
              </p:cNvSpPr>
              <p:nvPr/>
            </p:nvSpPr>
            <p:spPr bwMode="auto">
              <a:xfrm rot="16200000">
                <a:off x="679" y="2111"/>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I</a:t>
                </a:r>
                <a:endParaRPr lang="en-US" altLang="en-US" sz="1800" smtClean="0">
                  <a:solidFill>
                    <a:srgbClr val="000000"/>
                  </a:solidFill>
                </a:endParaRPr>
              </a:p>
            </p:txBody>
          </p:sp>
          <p:sp>
            <p:nvSpPr>
              <p:cNvPr id="21616" name="Freeform 593"/>
              <p:cNvSpPr>
                <a:spLocks/>
              </p:cNvSpPr>
              <p:nvPr/>
            </p:nvSpPr>
            <p:spPr bwMode="auto">
              <a:xfrm>
                <a:off x="737" y="1522"/>
                <a:ext cx="78" cy="504"/>
              </a:xfrm>
              <a:custGeom>
                <a:avLst/>
                <a:gdLst>
                  <a:gd name="T0" fmla="*/ 199 w 199"/>
                  <a:gd name="T1" fmla="*/ 0 h 1382"/>
                  <a:gd name="T2" fmla="*/ 153 w 199"/>
                  <a:gd name="T3" fmla="*/ 0 h 1382"/>
                  <a:gd name="T4" fmla="*/ 76 w 199"/>
                  <a:gd name="T5" fmla="*/ 77 h 1382"/>
                  <a:gd name="T6" fmla="*/ 76 w 199"/>
                  <a:gd name="T7" fmla="*/ 77 h 1382"/>
                  <a:gd name="T8" fmla="*/ 76 w 199"/>
                  <a:gd name="T9" fmla="*/ 77 h 1382"/>
                  <a:gd name="T10" fmla="*/ 76 w 199"/>
                  <a:gd name="T11" fmla="*/ 614 h 1382"/>
                  <a:gd name="T12" fmla="*/ 0 w 199"/>
                  <a:gd name="T13" fmla="*/ 691 h 1382"/>
                  <a:gd name="T14" fmla="*/ 0 w 199"/>
                  <a:gd name="T15" fmla="*/ 691 h 1382"/>
                  <a:gd name="T16" fmla="*/ 76 w 199"/>
                  <a:gd name="T17" fmla="*/ 768 h 1382"/>
                  <a:gd name="T18" fmla="*/ 76 w 199"/>
                  <a:gd name="T19" fmla="*/ 768 h 1382"/>
                  <a:gd name="T20" fmla="*/ 76 w 199"/>
                  <a:gd name="T21" fmla="*/ 1306 h 1382"/>
                  <a:gd name="T22" fmla="*/ 153 w 199"/>
                  <a:gd name="T23" fmla="*/ 1382 h 1382"/>
                  <a:gd name="T24" fmla="*/ 153 w 199"/>
                  <a:gd name="T25" fmla="*/ 1382 h 1382"/>
                  <a:gd name="T26" fmla="*/ 153 w 199"/>
                  <a:gd name="T27" fmla="*/ 1382 h 1382"/>
                  <a:gd name="T28" fmla="*/ 199 w 199"/>
                  <a:gd name="T29" fmla="*/ 1382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1382">
                    <a:moveTo>
                      <a:pt x="199" y="0"/>
                    </a:moveTo>
                    <a:lnTo>
                      <a:pt x="153" y="0"/>
                    </a:lnTo>
                    <a:cubicBezTo>
                      <a:pt x="111" y="0"/>
                      <a:pt x="76" y="34"/>
                      <a:pt x="76" y="77"/>
                    </a:cubicBezTo>
                    <a:cubicBezTo>
                      <a:pt x="76" y="77"/>
                      <a:pt x="76" y="77"/>
                      <a:pt x="76" y="77"/>
                    </a:cubicBezTo>
                    <a:lnTo>
                      <a:pt x="76" y="77"/>
                    </a:lnTo>
                    <a:lnTo>
                      <a:pt x="76" y="614"/>
                    </a:lnTo>
                    <a:cubicBezTo>
                      <a:pt x="76" y="657"/>
                      <a:pt x="42" y="691"/>
                      <a:pt x="0" y="691"/>
                    </a:cubicBezTo>
                    <a:cubicBezTo>
                      <a:pt x="0" y="691"/>
                      <a:pt x="0" y="691"/>
                      <a:pt x="0" y="691"/>
                    </a:cubicBezTo>
                    <a:cubicBezTo>
                      <a:pt x="42" y="691"/>
                      <a:pt x="76" y="726"/>
                      <a:pt x="76" y="768"/>
                    </a:cubicBezTo>
                    <a:cubicBezTo>
                      <a:pt x="76" y="768"/>
                      <a:pt x="76" y="768"/>
                      <a:pt x="76" y="768"/>
                    </a:cubicBezTo>
                    <a:lnTo>
                      <a:pt x="76" y="1306"/>
                    </a:lnTo>
                    <a:cubicBezTo>
                      <a:pt x="76" y="1348"/>
                      <a:pt x="111" y="1382"/>
                      <a:pt x="153" y="1382"/>
                    </a:cubicBezTo>
                    <a:cubicBezTo>
                      <a:pt x="153" y="1382"/>
                      <a:pt x="153" y="1382"/>
                      <a:pt x="153" y="1382"/>
                    </a:cubicBezTo>
                    <a:lnTo>
                      <a:pt x="153" y="1382"/>
                    </a:lnTo>
                    <a:lnTo>
                      <a:pt x="199" y="1382"/>
                    </a:lnTo>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617" name="Rectangle 594"/>
              <p:cNvSpPr>
                <a:spLocks noChangeArrowheads="1"/>
              </p:cNvSpPr>
              <p:nvPr/>
            </p:nvSpPr>
            <p:spPr bwMode="auto">
              <a:xfrm rot="16200000">
                <a:off x="661" y="1912"/>
                <a:ext cx="75"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P</a:t>
                </a:r>
                <a:endParaRPr lang="en-US" altLang="en-US" sz="1800" smtClean="0">
                  <a:solidFill>
                    <a:srgbClr val="000000"/>
                  </a:solidFill>
                </a:endParaRPr>
              </a:p>
            </p:txBody>
          </p:sp>
          <p:sp>
            <p:nvSpPr>
              <p:cNvPr id="21618" name="Rectangle 595"/>
              <p:cNvSpPr>
                <a:spLocks noChangeArrowheads="1"/>
              </p:cNvSpPr>
              <p:nvPr/>
            </p:nvSpPr>
            <p:spPr bwMode="auto">
              <a:xfrm rot="16200000">
                <a:off x="671" y="1881"/>
                <a:ext cx="56"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r</a:t>
                </a:r>
                <a:endParaRPr lang="en-US" altLang="en-US" sz="1800" smtClean="0">
                  <a:solidFill>
                    <a:srgbClr val="000000"/>
                  </a:solidFill>
                </a:endParaRPr>
              </a:p>
            </p:txBody>
          </p:sp>
          <p:sp>
            <p:nvSpPr>
              <p:cNvPr id="21619" name="Rectangle 596"/>
              <p:cNvSpPr>
                <a:spLocks noChangeArrowheads="1"/>
              </p:cNvSpPr>
              <p:nvPr/>
            </p:nvSpPr>
            <p:spPr bwMode="auto">
              <a:xfrm rot="16200000">
                <a:off x="664" y="1856"/>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a:t>
                </a:r>
                <a:endParaRPr lang="en-US" altLang="en-US" sz="1800" smtClean="0">
                  <a:solidFill>
                    <a:srgbClr val="000000"/>
                  </a:solidFill>
                </a:endParaRPr>
              </a:p>
            </p:txBody>
          </p:sp>
          <p:sp>
            <p:nvSpPr>
              <p:cNvPr id="21620" name="Rectangle 597"/>
              <p:cNvSpPr>
                <a:spLocks noChangeArrowheads="1"/>
              </p:cNvSpPr>
              <p:nvPr/>
            </p:nvSpPr>
            <p:spPr bwMode="auto">
              <a:xfrm rot="16200000">
                <a:off x="674" y="1831"/>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t</a:t>
                </a:r>
                <a:endParaRPr lang="en-US" altLang="en-US" sz="1800" smtClean="0">
                  <a:solidFill>
                    <a:srgbClr val="000000"/>
                  </a:solidFill>
                </a:endParaRPr>
              </a:p>
            </p:txBody>
          </p:sp>
          <p:sp>
            <p:nvSpPr>
              <p:cNvPr id="21621" name="Rectangle 598"/>
              <p:cNvSpPr>
                <a:spLocks noChangeArrowheads="1"/>
              </p:cNvSpPr>
              <p:nvPr/>
            </p:nvSpPr>
            <p:spPr bwMode="auto">
              <a:xfrm rot="16200000">
                <a:off x="664" y="1804"/>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a:t>
                </a:r>
                <a:endParaRPr lang="en-US" altLang="en-US" sz="1800" smtClean="0">
                  <a:solidFill>
                    <a:srgbClr val="000000"/>
                  </a:solidFill>
                </a:endParaRPr>
              </a:p>
            </p:txBody>
          </p:sp>
          <p:sp>
            <p:nvSpPr>
              <p:cNvPr id="21622" name="Rectangle 599"/>
              <p:cNvSpPr>
                <a:spLocks noChangeArrowheads="1"/>
              </p:cNvSpPr>
              <p:nvPr/>
            </p:nvSpPr>
            <p:spPr bwMode="auto">
              <a:xfrm rot="16200000">
                <a:off x="668" y="1773"/>
                <a:ext cx="62"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c</a:t>
                </a:r>
                <a:endParaRPr lang="en-US" altLang="en-US" sz="1800" smtClean="0">
                  <a:solidFill>
                    <a:srgbClr val="000000"/>
                  </a:solidFill>
                </a:endParaRPr>
              </a:p>
            </p:txBody>
          </p:sp>
          <p:sp>
            <p:nvSpPr>
              <p:cNvPr id="21623" name="Rectangle 600"/>
              <p:cNvSpPr>
                <a:spLocks noChangeArrowheads="1"/>
              </p:cNvSpPr>
              <p:nvPr/>
            </p:nvSpPr>
            <p:spPr bwMode="auto">
              <a:xfrm rot="16200000">
                <a:off x="664" y="1734"/>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a:t>
                </a:r>
                <a:endParaRPr lang="en-US" altLang="en-US" sz="1800" smtClean="0">
                  <a:solidFill>
                    <a:srgbClr val="000000"/>
                  </a:solidFill>
                </a:endParaRPr>
              </a:p>
            </p:txBody>
          </p:sp>
          <p:sp>
            <p:nvSpPr>
              <p:cNvPr id="21624" name="Rectangle 601"/>
              <p:cNvSpPr>
                <a:spLocks noChangeArrowheads="1"/>
              </p:cNvSpPr>
              <p:nvPr/>
            </p:nvSpPr>
            <p:spPr bwMode="auto">
              <a:xfrm rot="16200000">
                <a:off x="677" y="1712"/>
                <a:ext cx="44"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t>
                </a:r>
                <a:endParaRPr lang="en-US" altLang="en-US" sz="1800" smtClean="0">
                  <a:solidFill>
                    <a:srgbClr val="000000"/>
                  </a:solidFill>
                </a:endParaRPr>
              </a:p>
            </p:txBody>
          </p:sp>
          <p:sp>
            <p:nvSpPr>
              <p:cNvPr id="21625" name="Rectangle 602"/>
              <p:cNvSpPr>
                <a:spLocks noChangeArrowheads="1"/>
              </p:cNvSpPr>
              <p:nvPr/>
            </p:nvSpPr>
            <p:spPr bwMode="auto">
              <a:xfrm rot="16200000">
                <a:off x="674" y="1697"/>
                <a:ext cx="50"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 </a:t>
                </a:r>
                <a:endParaRPr lang="en-US" altLang="en-US" sz="1800" smtClean="0">
                  <a:solidFill>
                    <a:srgbClr val="000000"/>
                  </a:solidFill>
                </a:endParaRPr>
              </a:p>
            </p:txBody>
          </p:sp>
          <p:sp>
            <p:nvSpPr>
              <p:cNvPr id="21626" name="Rectangle 603"/>
              <p:cNvSpPr>
                <a:spLocks noChangeArrowheads="1"/>
              </p:cNvSpPr>
              <p:nvPr/>
            </p:nvSpPr>
            <p:spPr bwMode="auto">
              <a:xfrm rot="16200000">
                <a:off x="655" y="1661"/>
                <a:ext cx="87"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M</a:t>
                </a:r>
                <a:endParaRPr lang="en-US" altLang="en-US" sz="1800" smtClean="0">
                  <a:solidFill>
                    <a:srgbClr val="000000"/>
                  </a:solidFill>
                </a:endParaRPr>
              </a:p>
            </p:txBody>
          </p:sp>
          <p:sp>
            <p:nvSpPr>
              <p:cNvPr id="21627" name="Rectangle 604"/>
              <p:cNvSpPr>
                <a:spLocks noChangeArrowheads="1"/>
              </p:cNvSpPr>
              <p:nvPr/>
            </p:nvSpPr>
            <p:spPr bwMode="auto">
              <a:xfrm rot="16200000">
                <a:off x="664" y="1617"/>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o</a:t>
                </a:r>
                <a:endParaRPr lang="en-US" altLang="en-US" sz="1800" smtClean="0">
                  <a:solidFill>
                    <a:srgbClr val="000000"/>
                  </a:solidFill>
                </a:endParaRPr>
              </a:p>
            </p:txBody>
          </p:sp>
          <p:sp>
            <p:nvSpPr>
              <p:cNvPr id="21628" name="Rectangle 605"/>
              <p:cNvSpPr>
                <a:spLocks noChangeArrowheads="1"/>
              </p:cNvSpPr>
              <p:nvPr/>
            </p:nvSpPr>
            <p:spPr bwMode="auto">
              <a:xfrm rot="16200000">
                <a:off x="664" y="1582"/>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d</a:t>
                </a:r>
                <a:endParaRPr lang="en-US" altLang="en-US" sz="1800" smtClean="0">
                  <a:solidFill>
                    <a:srgbClr val="000000"/>
                  </a:solidFill>
                </a:endParaRPr>
              </a:p>
            </p:txBody>
          </p:sp>
          <p:sp>
            <p:nvSpPr>
              <p:cNvPr id="21629" name="Rectangle 606"/>
              <p:cNvSpPr>
                <a:spLocks noChangeArrowheads="1"/>
              </p:cNvSpPr>
              <p:nvPr/>
            </p:nvSpPr>
            <p:spPr bwMode="auto">
              <a:xfrm rot="16200000">
                <a:off x="664" y="1547"/>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u</a:t>
                </a:r>
                <a:endParaRPr lang="en-US" altLang="en-US" sz="1800" smtClean="0">
                  <a:solidFill>
                    <a:srgbClr val="000000"/>
                  </a:solidFill>
                </a:endParaRPr>
              </a:p>
            </p:txBody>
          </p:sp>
          <p:sp>
            <p:nvSpPr>
              <p:cNvPr id="21630" name="Rectangle 607"/>
              <p:cNvSpPr>
                <a:spLocks noChangeArrowheads="1"/>
              </p:cNvSpPr>
              <p:nvPr/>
            </p:nvSpPr>
            <p:spPr bwMode="auto">
              <a:xfrm rot="16200000">
                <a:off x="677" y="1525"/>
                <a:ext cx="44"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l</a:t>
                </a:r>
                <a:endParaRPr lang="en-US" altLang="en-US" sz="1800" smtClean="0">
                  <a:solidFill>
                    <a:srgbClr val="000000"/>
                  </a:solidFill>
                </a:endParaRPr>
              </a:p>
            </p:txBody>
          </p:sp>
        </p:grpSp>
        <p:sp>
          <p:nvSpPr>
            <p:cNvPr id="11" name="Rectangle 609"/>
            <p:cNvSpPr>
              <a:spLocks noChangeArrowheads="1"/>
            </p:cNvSpPr>
            <p:nvPr/>
          </p:nvSpPr>
          <p:spPr bwMode="auto">
            <a:xfrm rot="16200000">
              <a:off x="664" y="1500"/>
              <a:ext cx="69"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800" smtClean="0">
                  <a:solidFill>
                    <a:srgbClr val="000000"/>
                  </a:solidFill>
                </a:rPr>
                <a:t>e</a:t>
              </a:r>
              <a:endParaRPr lang="en-US" altLang="en-US" sz="1800" smtClean="0">
                <a:solidFill>
                  <a:srgbClr val="000000"/>
                </a:solidFill>
              </a:endParaRPr>
            </a:p>
          </p:txBody>
        </p:sp>
        <p:sp>
          <p:nvSpPr>
            <p:cNvPr id="12" name="Freeform 610"/>
            <p:cNvSpPr>
              <a:spLocks/>
            </p:cNvSpPr>
            <p:nvPr/>
          </p:nvSpPr>
          <p:spPr bwMode="auto">
            <a:xfrm>
              <a:off x="815" y="1309"/>
              <a:ext cx="599" cy="101"/>
            </a:xfrm>
            <a:custGeom>
              <a:avLst/>
              <a:gdLst>
                <a:gd name="T0" fmla="*/ 1398 w 1536"/>
                <a:gd name="T1" fmla="*/ 277 h 277"/>
                <a:gd name="T2" fmla="*/ 1536 w 1536"/>
                <a:gd name="T3" fmla="*/ 139 h 277"/>
                <a:gd name="T4" fmla="*/ 1398 w 1536"/>
                <a:gd name="T5" fmla="*/ 0 h 277"/>
                <a:gd name="T6" fmla="*/ 1398 w 1536"/>
                <a:gd name="T7" fmla="*/ 0 h 277"/>
                <a:gd name="T8" fmla="*/ 138 w 1536"/>
                <a:gd name="T9" fmla="*/ 0 h 277"/>
                <a:gd name="T10" fmla="*/ 0 w 1536"/>
                <a:gd name="T11" fmla="*/ 139 h 277"/>
                <a:gd name="T12" fmla="*/ 138 w 1536"/>
                <a:gd name="T13" fmla="*/ 277 h 277"/>
                <a:gd name="T14" fmla="*/ 1398 w 1536"/>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277">
                  <a:moveTo>
                    <a:pt x="1398" y="277"/>
                  </a:moveTo>
                  <a:cubicBezTo>
                    <a:pt x="1474" y="277"/>
                    <a:pt x="1536" y="215"/>
                    <a:pt x="1536" y="139"/>
                  </a:cubicBezTo>
                  <a:cubicBezTo>
                    <a:pt x="1536" y="62"/>
                    <a:pt x="1474" y="0"/>
                    <a:pt x="1398" y="0"/>
                  </a:cubicBezTo>
                  <a:lnTo>
                    <a:pt x="1398" y="0"/>
                  </a:lnTo>
                  <a:lnTo>
                    <a:pt x="138" y="0"/>
                  </a:lnTo>
                  <a:cubicBezTo>
                    <a:pt x="62" y="0"/>
                    <a:pt x="0" y="62"/>
                    <a:pt x="0" y="139"/>
                  </a:cubicBezTo>
                  <a:cubicBezTo>
                    <a:pt x="0" y="215"/>
                    <a:pt x="62" y="277"/>
                    <a:pt x="138" y="277"/>
                  </a:cubicBezTo>
                  <a:lnTo>
                    <a:pt x="1398"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3" name="Freeform 611"/>
            <p:cNvSpPr>
              <a:spLocks/>
            </p:cNvSpPr>
            <p:nvPr/>
          </p:nvSpPr>
          <p:spPr bwMode="auto">
            <a:xfrm>
              <a:off x="815" y="1309"/>
              <a:ext cx="599" cy="101"/>
            </a:xfrm>
            <a:custGeom>
              <a:avLst/>
              <a:gdLst>
                <a:gd name="T0" fmla="*/ 1398 w 1536"/>
                <a:gd name="T1" fmla="*/ 277 h 277"/>
                <a:gd name="T2" fmla="*/ 1536 w 1536"/>
                <a:gd name="T3" fmla="*/ 139 h 277"/>
                <a:gd name="T4" fmla="*/ 1398 w 1536"/>
                <a:gd name="T5" fmla="*/ 0 h 277"/>
                <a:gd name="T6" fmla="*/ 1398 w 1536"/>
                <a:gd name="T7" fmla="*/ 0 h 277"/>
                <a:gd name="T8" fmla="*/ 138 w 1536"/>
                <a:gd name="T9" fmla="*/ 0 h 277"/>
                <a:gd name="T10" fmla="*/ 0 w 1536"/>
                <a:gd name="T11" fmla="*/ 139 h 277"/>
                <a:gd name="T12" fmla="*/ 138 w 1536"/>
                <a:gd name="T13" fmla="*/ 277 h 277"/>
                <a:gd name="T14" fmla="*/ 1398 w 1536"/>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277">
                  <a:moveTo>
                    <a:pt x="1398" y="277"/>
                  </a:moveTo>
                  <a:cubicBezTo>
                    <a:pt x="1474" y="277"/>
                    <a:pt x="1536" y="215"/>
                    <a:pt x="1536" y="139"/>
                  </a:cubicBezTo>
                  <a:cubicBezTo>
                    <a:pt x="1536" y="62"/>
                    <a:pt x="1474" y="0"/>
                    <a:pt x="1398" y="0"/>
                  </a:cubicBezTo>
                  <a:lnTo>
                    <a:pt x="1398" y="0"/>
                  </a:lnTo>
                  <a:lnTo>
                    <a:pt x="138" y="0"/>
                  </a:lnTo>
                  <a:cubicBezTo>
                    <a:pt x="62" y="0"/>
                    <a:pt x="0" y="62"/>
                    <a:pt x="0" y="139"/>
                  </a:cubicBezTo>
                  <a:cubicBezTo>
                    <a:pt x="0" y="215"/>
                    <a:pt x="62" y="277"/>
                    <a:pt x="138" y="277"/>
                  </a:cubicBezTo>
                  <a:lnTo>
                    <a:pt x="1398" y="277"/>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4" name="Rectangle 612"/>
            <p:cNvSpPr>
              <a:spLocks noChangeArrowheads="1"/>
            </p:cNvSpPr>
            <p:nvPr/>
          </p:nvSpPr>
          <p:spPr bwMode="auto">
            <a:xfrm>
              <a:off x="859" y="1314"/>
              <a:ext cx="21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EPD</a:t>
              </a:r>
              <a:endParaRPr lang="en-US" altLang="en-US" sz="1800" smtClean="0">
                <a:solidFill>
                  <a:srgbClr val="000000"/>
                </a:solidFill>
              </a:endParaRPr>
            </a:p>
          </p:txBody>
        </p:sp>
        <p:sp>
          <p:nvSpPr>
            <p:cNvPr id="15" name="Rectangle 613"/>
            <p:cNvSpPr>
              <a:spLocks noChangeArrowheads="1"/>
            </p:cNvSpPr>
            <p:nvPr/>
          </p:nvSpPr>
          <p:spPr bwMode="auto">
            <a:xfrm>
              <a:off x="1022" y="1314"/>
              <a:ext cx="87"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a:t>
              </a:r>
              <a:endParaRPr lang="en-US" altLang="en-US" sz="1800" smtClean="0">
                <a:solidFill>
                  <a:srgbClr val="000000"/>
                </a:solidFill>
              </a:endParaRPr>
            </a:p>
          </p:txBody>
        </p:sp>
        <p:sp>
          <p:nvSpPr>
            <p:cNvPr id="16" name="Rectangle 614"/>
            <p:cNvSpPr>
              <a:spLocks noChangeArrowheads="1"/>
            </p:cNvSpPr>
            <p:nvPr/>
          </p:nvSpPr>
          <p:spPr bwMode="auto">
            <a:xfrm>
              <a:off x="1072" y="1314"/>
              <a:ext cx="81"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0</a:t>
              </a:r>
              <a:endParaRPr lang="en-US" altLang="en-US" sz="1800" smtClean="0">
                <a:solidFill>
                  <a:srgbClr val="000000"/>
                </a:solidFill>
              </a:endParaRPr>
            </a:p>
          </p:txBody>
        </p:sp>
        <p:sp>
          <p:nvSpPr>
            <p:cNvPr id="17" name="Rectangle 615"/>
            <p:cNvSpPr>
              <a:spLocks noChangeArrowheads="1"/>
            </p:cNvSpPr>
            <p:nvPr/>
          </p:nvSpPr>
          <p:spPr bwMode="auto">
            <a:xfrm>
              <a:off x="1115" y="1314"/>
              <a:ext cx="14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xA</a:t>
              </a:r>
              <a:endParaRPr lang="en-US" altLang="en-US" sz="1800" smtClean="0">
                <a:solidFill>
                  <a:srgbClr val="000000"/>
                </a:solidFill>
              </a:endParaRPr>
            </a:p>
          </p:txBody>
        </p:sp>
        <p:sp>
          <p:nvSpPr>
            <p:cNvPr id="18" name="Rectangle 616"/>
            <p:cNvSpPr>
              <a:spLocks noChangeArrowheads="1"/>
            </p:cNvSpPr>
            <p:nvPr/>
          </p:nvSpPr>
          <p:spPr bwMode="auto">
            <a:xfrm>
              <a:off x="1215" y="1314"/>
              <a:ext cx="81"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0</a:t>
              </a:r>
              <a:endParaRPr lang="en-US" altLang="en-US" sz="1800" smtClean="0">
                <a:solidFill>
                  <a:srgbClr val="000000"/>
                </a:solidFill>
              </a:endParaRPr>
            </a:p>
          </p:txBody>
        </p:sp>
        <p:sp>
          <p:nvSpPr>
            <p:cNvPr id="19" name="Rectangle 617"/>
            <p:cNvSpPr>
              <a:spLocks noChangeArrowheads="1"/>
            </p:cNvSpPr>
            <p:nvPr/>
          </p:nvSpPr>
          <p:spPr bwMode="auto">
            <a:xfrm>
              <a:off x="1259" y="1314"/>
              <a:ext cx="16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1000" b="1" smtClean="0">
                  <a:solidFill>
                    <a:srgbClr val="000000"/>
                  </a:solidFill>
                  <a:latin typeface="Times New Roman" pitchFamily="18" charset="0"/>
                </a:rPr>
                <a:t>ED</a:t>
              </a:r>
              <a:endParaRPr lang="en-US" altLang="en-US" sz="1800" smtClean="0">
                <a:solidFill>
                  <a:srgbClr val="000000"/>
                </a:solidFill>
              </a:endParaRPr>
            </a:p>
          </p:txBody>
        </p:sp>
      </p:grpSp>
    </p:spTree>
    <p:extLst>
      <p:ext uri="{BB962C8B-B14F-4D97-AF65-F5344CB8AC3E}">
        <p14:creationId xmlns:p14="http://schemas.microsoft.com/office/powerpoint/2010/main" val="347016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a:t>6lo packet </a:t>
            </a:r>
            <a:r>
              <a:rPr lang="en-US" dirty="0" smtClean="0"/>
              <a:t>reception </a:t>
            </a:r>
            <a:r>
              <a:rPr lang="en-US" dirty="0"/>
              <a:t>over </a:t>
            </a:r>
            <a:r>
              <a:rPr lang="en-US" dirty="0" smtClean="0"/>
              <a:t>802.15.12</a:t>
            </a:r>
            <a:endParaRPr lang="en-US" dirty="0"/>
          </a:p>
        </p:txBody>
      </p:sp>
      <p:sp>
        <p:nvSpPr>
          <p:cNvPr id="3" name="Content Placeholder 2"/>
          <p:cNvSpPr>
            <a:spLocks noGrp="1"/>
          </p:cNvSpPr>
          <p:nvPr>
            <p:ph idx="1"/>
          </p:nvPr>
        </p:nvSpPr>
        <p:spPr/>
        <p:txBody>
          <a:bodyPr/>
          <a:lstStyle/>
          <a:p>
            <a:r>
              <a:rPr lang="en-US" sz="2400" dirty="0" smtClean="0"/>
              <a:t>Frame arrives over PHY layer and is delivered to 802.15.12 from MAC layer processing.  How do we get it to the proper higher-layer protocol interface?</a:t>
            </a:r>
          </a:p>
          <a:p>
            <a:r>
              <a:rPr lang="en-US" sz="2400" dirty="0" smtClean="0"/>
              <a:t>The ULI-6lo ID allows routing to the proper higher-layer device driver.  However, for mesh routing, the frame may require processing by L2R.  In this case, the frame may be redirected back out through the MAC layer so that it can be forwarded to the next hop towards the destination.</a:t>
            </a:r>
            <a:endParaRPr lang="en-US" sz="2400" dirty="0"/>
          </a:p>
        </p:txBody>
      </p:sp>
      <p:sp>
        <p:nvSpPr>
          <p:cNvPr id="4" name="Date Placeholder 3"/>
          <p:cNvSpPr>
            <a:spLocks noGrp="1"/>
          </p:cNvSpPr>
          <p:nvPr>
            <p:ph type="dt" sz="half" idx="10"/>
          </p:nvPr>
        </p:nvSpPr>
        <p:spPr/>
        <p:txBody>
          <a:bodyPr/>
          <a:lstStyle/>
          <a:p>
            <a:r>
              <a:rPr lang="en-US" smtClean="0">
                <a:solidFill>
                  <a:srgbClr val="000000"/>
                </a:solidFill>
              </a:rPr>
              <a:t>&lt;May 2017&gt;</a:t>
            </a:r>
            <a:endParaRPr lang="en-US">
              <a:solidFill>
                <a:srgbClr val="000000"/>
              </a:solidFill>
            </a:endParaRPr>
          </a:p>
        </p:txBody>
      </p:sp>
      <p:sp>
        <p:nvSpPr>
          <p:cNvPr id="5" name="Footer Placeholder 4"/>
          <p:cNvSpPr>
            <a:spLocks noGrp="1"/>
          </p:cNvSpPr>
          <p:nvPr>
            <p:ph type="ftr" sz="quarter" idx="11"/>
          </p:nvPr>
        </p:nvSpPr>
        <p:spPr/>
        <p:txBody>
          <a:bodyPr/>
          <a:lstStyle/>
          <a:p>
            <a:r>
              <a:rPr lang="en-US" smtClean="0">
                <a:solidFill>
                  <a:srgbClr val="000000"/>
                </a:solidFill>
              </a:rPr>
              <a:t>&lt;Pat Kinney&gt;, &lt;Kinney Consulting&gt;</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smtClean="0">
                <a:solidFill>
                  <a:srgbClr val="000000"/>
                </a:solidFill>
              </a:rPr>
              <a:t>Slide </a:t>
            </a:r>
            <a:fld id="{70337B2E-2ECE-C749-8163-8E953C7317DE}"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1345382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Gateway between dissimilar PHY?</a:t>
            </a:r>
            <a:endParaRPr lang="en-US" dirty="0"/>
          </a:p>
        </p:txBody>
      </p:sp>
      <p:sp>
        <p:nvSpPr>
          <p:cNvPr id="3" name="Content Placeholder 2"/>
          <p:cNvSpPr>
            <a:spLocks noGrp="1"/>
          </p:cNvSpPr>
          <p:nvPr>
            <p:ph idx="1"/>
          </p:nvPr>
        </p:nvSpPr>
        <p:spPr/>
        <p:txBody>
          <a:bodyPr/>
          <a:lstStyle/>
          <a:p>
            <a:r>
              <a:rPr lang="en-US" dirty="0" smtClean="0"/>
              <a:t>Should 802.15.12 allow mediation for use of a single MAC layer for dissimilar PHY?</a:t>
            </a:r>
          </a:p>
          <a:p>
            <a:r>
              <a:rPr lang="en-US" dirty="0" smtClean="0"/>
              <a:t>Or two MACs, on two different PHY, but with coordination by way of 802.15.12?</a:t>
            </a:r>
          </a:p>
          <a:p>
            <a:r>
              <a:rPr lang="en-US" dirty="0" smtClean="0"/>
              <a:t>Note: the function of MAC is medium access and maybe 802.15.12 should not get in the way?</a:t>
            </a:r>
            <a:endParaRPr lang="en-US" dirty="0"/>
          </a:p>
        </p:txBody>
      </p:sp>
      <p:sp>
        <p:nvSpPr>
          <p:cNvPr id="4" name="Date Placeholder 3"/>
          <p:cNvSpPr>
            <a:spLocks noGrp="1"/>
          </p:cNvSpPr>
          <p:nvPr>
            <p:ph type="dt" sz="half" idx="10"/>
          </p:nvPr>
        </p:nvSpPr>
        <p:spPr/>
        <p:txBody>
          <a:bodyPr/>
          <a:lstStyle/>
          <a:p>
            <a:r>
              <a:rPr lang="en-US" smtClean="0"/>
              <a:t>&lt;May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170353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41578</TotalTime>
  <Words>900</Words>
  <Application>Microsoft Office PowerPoint</Application>
  <PresentationFormat>On-screen Show (4:3)</PresentationFormat>
  <Paragraphs>477</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PowerPoint Presentation</vt:lpstr>
      <vt:lpstr>802.15.12</vt:lpstr>
      <vt:lpstr>6lo packet transmission over 802.15.12 (1)</vt:lpstr>
      <vt:lpstr>PHY and DLL Functional Decomposition - Figure 2</vt:lpstr>
      <vt:lpstr>6lo packet reception over 802.15.12</vt:lpstr>
      <vt:lpstr>Gateway between dissimilar PHY?</vt:lpstr>
    </vt:vector>
  </TitlesOfParts>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dc:description>&lt;15-17-0113-02-0012&gt;</dc:description>
  <cp:lastModifiedBy>charliep</cp:lastModifiedBy>
  <cp:revision>82</cp:revision>
  <cp:lastPrinted>1998-02-10T13:28:06Z</cp:lastPrinted>
  <dcterms:created xsi:type="dcterms:W3CDTF">1999-11-08T18:59:45Z</dcterms:created>
  <dcterms:modified xsi:type="dcterms:W3CDTF">2017-05-10T22:37:34Z</dcterms:modified>
</cp:coreProperties>
</file>