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1" r:id="rId2"/>
    <p:sldId id="294" r:id="rId3"/>
    <p:sldId id="295" r:id="rId4"/>
    <p:sldId id="296" r:id="rId5"/>
    <p:sldId id="297" r:id="rId6"/>
    <p:sldId id="299" r:id="rId7"/>
    <p:sldId id="298" r:id="rId8"/>
    <p:sldId id="300" r:id="rId9"/>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 id="2" name="김준형" initials="김" lastIdx="1" clrIdx="2">
    <p:extLst>
      <p:ext uri="{19B8F6BF-5375-455C-9EA6-DF929625EA0E}">
        <p15:presenceInfo xmlns:p15="http://schemas.microsoft.com/office/powerpoint/2012/main" userId="김준형"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0" autoAdjust="0"/>
    <p:restoredTop sz="93286" autoAdjust="0"/>
  </p:normalViewPr>
  <p:slideViewPr>
    <p:cSldViewPr>
      <p:cViewPr varScale="1">
        <p:scale>
          <a:sx n="72" d="100"/>
          <a:sy n="72" d="100"/>
        </p:scale>
        <p:origin x="36" y="74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46"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270"/>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21304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May 2017</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Junhyeong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May 2017</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Junhyeong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802.15-17-0307</a:t>
            </a:r>
            <a:r>
              <a:rPr lang="en-US" altLang="ko-KR" sz="1400" b="1" dirty="0" smtClean="0">
                <a:solidFill>
                  <a:schemeClr val="tx1"/>
                </a:solidFill>
                <a:ea typeface="굴림" charset="-127"/>
              </a:rPr>
              <a:t>-00</a:t>
            </a:r>
            <a:r>
              <a:rPr lang="en-US" altLang="ko-KR" sz="1400" b="1" dirty="0" smtClean="0">
                <a:ea typeface="굴림" charset="-127"/>
              </a:rPr>
              <a:t>-hrrc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7/15-17-0286-00-hrrc-random-access-and-mobility-procedure-for-high-speed-train-communication-systems.pptx" TargetMode="External"/><Relationship Id="rId2" Type="http://schemas.openxmlformats.org/officeDocument/2006/relationships/hyperlink" Target="https://mentor.ieee.org/802.15/dcn/17/15-17-0298-01-hrrc-field-trial-of-mhn-system-for-high-speed-train-communication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7/15-17-0298-01-hrrc-field-trial-of-mhn-system-for-high-speed-train-communications.pdf" TargetMode="External"/><Relationship Id="rId2" Type="http://schemas.openxmlformats.org/officeDocument/2006/relationships/hyperlink" Target="https://mentor.ieee.org/802.15/dcn/17/15-17-0265-02-hrrc-ig-hrrc-may-2017-agenda.xls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305-00-hrrc-ig-hrrc-meeting-minutes-for-may-2017.docx" TargetMode="External"/><Relationship Id="rId4" Type="http://schemas.openxmlformats.org/officeDocument/2006/relationships/hyperlink" Target="https://mentor.ieee.org/802.15/dcn/17/15-17-0286-00-hrrc-random-access-and-mobility-procedure-for-high-speed-train-communication-systems.ppt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May 2017]</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smtClean="0">
                <a:solidFill>
                  <a:schemeClr val="tx2"/>
                </a:solidFill>
                <a:ea typeface="굴림" charset="-127"/>
              </a:rPr>
              <a:t>[</a:t>
            </a:r>
            <a:r>
              <a:rPr lang="en-US" altLang="ko-KR" sz="1600" smtClean="0">
                <a:solidFill>
                  <a:schemeClr val="tx2"/>
                </a:solidFill>
                <a:ea typeface="굴림" charset="-127"/>
              </a:rPr>
              <a:t>10</a:t>
            </a:r>
            <a:r>
              <a:rPr lang="en-US" altLang="ko-KR" sz="1600" smtClean="0">
                <a:ea typeface="굴림" charset="-127"/>
              </a:rPr>
              <a:t> </a:t>
            </a:r>
            <a:r>
              <a:rPr lang="en-US" altLang="ko-KR" sz="1600" dirty="0" smtClean="0">
                <a:ea typeface="굴림" charset="-127"/>
              </a:rPr>
              <a:t>May, 2017</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ea typeface="굴림" charset="-127"/>
              </a:rPr>
              <a:t>Junhyeong </a:t>
            </a:r>
            <a:r>
              <a:rPr lang="en-US" altLang="ko-KR" sz="1600" dirty="0" smtClean="0">
                <a:ea typeface="굴림" charset="-127"/>
              </a:rPr>
              <a:t>Kim</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a:t>
            </a:r>
            <a:r>
              <a:rPr lang="en-US" altLang="ko-KR" sz="1600" dirty="0" smtClean="0">
                <a:ea typeface="굴림" charset="-127"/>
              </a:rPr>
              <a:t>34129, </a:t>
            </a:r>
            <a:r>
              <a:rPr lang="en-US" altLang="ko-KR" sz="1600" dirty="0">
                <a:ea typeface="굴림" charset="-127"/>
              </a:rPr>
              <a:t>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a:t>
            </a:r>
            <a:r>
              <a:rPr lang="en-US" altLang="ko-KR" sz="1600" dirty="0" smtClean="0">
                <a:ea typeface="굴림" charset="-127"/>
              </a:rPr>
              <a:t>82-42-861-1966</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May 2017]</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[IG HRRC closing report for </a:t>
            </a:r>
            <a:r>
              <a:rPr lang="en-US" altLang="ko-KR" sz="1600" dirty="0" smtClean="0">
                <a:solidFill>
                  <a:schemeClr val="tx2"/>
                </a:solidFill>
                <a:ea typeface="굴림" charset="-127"/>
              </a:rPr>
              <a:t>May 2017]</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7"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1764714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Daejeon, </a:t>
            </a:r>
            <a:r>
              <a:rPr lang="en-US" altLang="ko-KR" sz="2400" dirty="0" smtClean="0"/>
              <a:t>Korea</a:t>
            </a:r>
            <a:endParaRPr lang="en-US" altLang="ko-KR" sz="2400" dirty="0" smtClean="0"/>
          </a:p>
          <a:p>
            <a:r>
              <a:rPr lang="en-US" altLang="ko-KR" sz="2400" dirty="0" smtClean="0"/>
              <a:t>Thursday, May 11, 2017</a:t>
            </a:r>
            <a:endParaRPr lang="ko-KR" altLang="en-US" sz="2400" dirty="0"/>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
        <p:nvSpPr>
          <p:cNvPr id="10"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2403899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sz="2800" dirty="0" smtClean="0"/>
              <a:t>Chair : Junhyeong Kim (ETRI, South Korea)</a:t>
            </a:r>
          </a:p>
          <a:p>
            <a:r>
              <a:rPr lang="en-US" altLang="ko-KR" sz="2800" dirty="0" smtClean="0"/>
              <a:t>Secretary </a:t>
            </a:r>
            <a:r>
              <a:rPr lang="en-US" altLang="ko-KR" sz="2800" dirty="0"/>
              <a:t>: </a:t>
            </a:r>
            <a:r>
              <a:rPr lang="en-US" altLang="ko-KR" sz="2800" dirty="0" smtClean="0"/>
              <a:t>Bing Hui </a:t>
            </a:r>
            <a:r>
              <a:rPr lang="en-US" altLang="ko-KR" sz="2800" dirty="0"/>
              <a:t>(ETRI, South Korea)</a:t>
            </a:r>
          </a:p>
          <a:p>
            <a:endParaRPr lang="en-US" altLang="ko-KR" dirty="0" smtClean="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759818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11</a:t>
            </a:r>
            <a:r>
              <a:rPr lang="en-US" altLang="ko-KR" baseline="30000" dirty="0" smtClean="0"/>
              <a:t>th</a:t>
            </a:r>
            <a:r>
              <a:rPr lang="en-US" altLang="ko-KR" dirty="0" smtClean="0"/>
              <a:t> meeting for IG HRRC</a:t>
            </a:r>
          </a:p>
          <a:p>
            <a:pPr lvl="1"/>
            <a:r>
              <a:rPr lang="en-US" altLang="ko-KR" dirty="0" smtClean="0"/>
              <a:t>Joint 15/16 meeting</a:t>
            </a:r>
          </a:p>
          <a:p>
            <a:r>
              <a:rPr lang="en-US" altLang="ko-KR" dirty="0" smtClean="0"/>
              <a:t>1</a:t>
            </a:r>
            <a:r>
              <a:rPr lang="en-US" altLang="ko-KR" dirty="0" smtClean="0"/>
              <a:t> </a:t>
            </a:r>
            <a:r>
              <a:rPr lang="en-US" altLang="ko-KR" dirty="0" smtClean="0"/>
              <a:t>session</a:t>
            </a:r>
          </a:p>
          <a:p>
            <a:pPr lvl="1"/>
            <a:r>
              <a:rPr lang="en-US" altLang="ko-KR" dirty="0" smtClean="0"/>
              <a:t>Wednesday </a:t>
            </a:r>
            <a:r>
              <a:rPr lang="en-US" altLang="ko-KR" dirty="0" smtClean="0"/>
              <a:t>PM1 (13:30 ~ 15:30), May 10, 2017</a:t>
            </a:r>
          </a:p>
          <a:p>
            <a:r>
              <a:rPr lang="en-US" altLang="ko-KR" dirty="0" smtClean="0"/>
              <a:t>6 participants</a:t>
            </a:r>
            <a:endParaRPr lang="en-US" altLang="ko-KR" dirty="0" smtClean="0"/>
          </a:p>
          <a:p>
            <a:endParaRPr lang="en-US" altLang="ko-KR" dirty="0" smtClean="0"/>
          </a:p>
          <a:p>
            <a:pPr lvl="1"/>
            <a:endParaRPr lang="en-US" altLang="ko-KR" dirty="0" smtClean="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3579792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400" dirty="0" smtClean="0"/>
              <a:t>Listening </a:t>
            </a:r>
            <a:r>
              <a:rPr lang="en-US" altLang="ko-KR" sz="2400" dirty="0" smtClean="0"/>
              <a:t>2 presentations</a:t>
            </a:r>
            <a:endParaRPr lang="en-US" altLang="ko-KR" sz="2400" dirty="0" smtClean="0"/>
          </a:p>
          <a:p>
            <a:pPr lvl="1"/>
            <a:r>
              <a:rPr lang="en-US" altLang="ko-KR" sz="2000" dirty="0"/>
              <a:t>Field trial of MHN system for high-speed train </a:t>
            </a:r>
            <a:r>
              <a:rPr lang="en-US" altLang="ko-KR" sz="2000" dirty="0" smtClean="0"/>
              <a:t>communications </a:t>
            </a:r>
            <a:r>
              <a:rPr lang="en-US" altLang="ko-KR" sz="2000" dirty="0" smtClean="0"/>
              <a:t>(</a:t>
            </a:r>
            <a:r>
              <a:rPr lang="en-US" altLang="ko-KR" sz="2000" dirty="0" smtClean="0">
                <a:hlinkClick r:id="rId2"/>
              </a:rPr>
              <a:t>15-17-0298-01-hrrc</a:t>
            </a:r>
            <a:r>
              <a:rPr lang="en-US" altLang="ko-KR" sz="2000" dirty="0" smtClean="0"/>
              <a:t>)</a:t>
            </a:r>
            <a:endParaRPr lang="en-US" altLang="ko-KR" sz="2000" dirty="0" smtClean="0"/>
          </a:p>
          <a:p>
            <a:pPr lvl="2"/>
            <a:r>
              <a:rPr lang="en-US" altLang="ko-KR" sz="1600" dirty="0" smtClean="0"/>
              <a:t>Overview </a:t>
            </a:r>
            <a:r>
              <a:rPr lang="en-US" altLang="ko-KR" sz="1600" dirty="0"/>
              <a:t>of MHN </a:t>
            </a:r>
            <a:r>
              <a:rPr lang="en-US" altLang="ko-KR" sz="1600" dirty="0" smtClean="0"/>
              <a:t>system</a:t>
            </a:r>
            <a:endParaRPr lang="en-US" altLang="ko-KR" sz="1600" dirty="0"/>
          </a:p>
          <a:p>
            <a:pPr lvl="2"/>
            <a:r>
              <a:rPr lang="en-US" altLang="ko-KR" sz="1600" dirty="0" smtClean="0"/>
              <a:t>Field </a:t>
            </a:r>
            <a:r>
              <a:rPr lang="en-US" altLang="ko-KR" sz="1600" dirty="0"/>
              <a:t>trial of MHN </a:t>
            </a:r>
            <a:r>
              <a:rPr lang="en-US" altLang="ko-KR" sz="1600" dirty="0" smtClean="0"/>
              <a:t>system</a:t>
            </a:r>
          </a:p>
          <a:p>
            <a:pPr lvl="2"/>
            <a:r>
              <a:rPr lang="en-US" altLang="ko-KR" sz="1600" dirty="0"/>
              <a:t>Field trial/demonstration of MHN-E system</a:t>
            </a:r>
          </a:p>
          <a:p>
            <a:pPr lvl="1"/>
            <a:endParaRPr lang="en-US" altLang="ko-KR" sz="2000" dirty="0" smtClean="0"/>
          </a:p>
          <a:p>
            <a:pPr lvl="1"/>
            <a:r>
              <a:rPr lang="en-US" altLang="ko-KR" sz="2000" dirty="0" smtClean="0"/>
              <a:t>Random </a:t>
            </a:r>
            <a:r>
              <a:rPr lang="en-US" altLang="ko-KR" sz="2000" dirty="0"/>
              <a:t>access and mobility procedure for high-speed train communication </a:t>
            </a:r>
            <a:r>
              <a:rPr lang="en-US" altLang="ko-KR" sz="2000" dirty="0" smtClean="0"/>
              <a:t>systems </a:t>
            </a:r>
            <a:r>
              <a:rPr lang="en-US" altLang="ko-KR" sz="2000" dirty="0" smtClean="0"/>
              <a:t>(</a:t>
            </a:r>
            <a:r>
              <a:rPr lang="en-US" altLang="ko-KR" sz="2000" dirty="0" smtClean="0">
                <a:hlinkClick r:id="rId3"/>
              </a:rPr>
              <a:t>15-17-0286-00-hrrc</a:t>
            </a:r>
            <a:r>
              <a:rPr lang="en-US" altLang="ko-KR" sz="2000" dirty="0" smtClean="0"/>
              <a:t>)</a:t>
            </a:r>
            <a:endParaRPr lang="en-US" altLang="ko-KR" sz="2000" dirty="0" smtClean="0"/>
          </a:p>
          <a:p>
            <a:pPr lvl="2"/>
            <a:r>
              <a:rPr lang="en-US" altLang="ko-KR" sz="1600" dirty="0" smtClean="0"/>
              <a:t>HST </a:t>
            </a:r>
            <a:r>
              <a:rPr lang="en-US" altLang="ko-KR" sz="1600" dirty="0"/>
              <a:t>Network Deployment &amp; Observations</a:t>
            </a:r>
          </a:p>
          <a:p>
            <a:pPr lvl="2"/>
            <a:r>
              <a:rPr lang="en-US" altLang="ko-KR" sz="1600" dirty="0" smtClean="0"/>
              <a:t>Random </a:t>
            </a:r>
            <a:r>
              <a:rPr lang="en-US" altLang="ko-KR" sz="1600" dirty="0"/>
              <a:t>Access Procedure for HST Communications</a:t>
            </a:r>
          </a:p>
          <a:p>
            <a:pPr lvl="2"/>
            <a:r>
              <a:rPr lang="en-US" altLang="ko-KR" sz="1600" dirty="0" smtClean="0"/>
              <a:t>Mobility </a:t>
            </a:r>
            <a:r>
              <a:rPr lang="en-US" altLang="ko-KR" sz="1600" dirty="0"/>
              <a:t>Measurement for HST Communications</a:t>
            </a:r>
          </a:p>
          <a:p>
            <a:pPr lvl="2"/>
            <a:r>
              <a:rPr lang="en-US" altLang="ko-KR" sz="1600" dirty="0" smtClean="0"/>
              <a:t>Handover </a:t>
            </a:r>
            <a:r>
              <a:rPr lang="en-US" altLang="ko-KR" sz="1600" dirty="0"/>
              <a:t>Strategies</a:t>
            </a:r>
          </a:p>
          <a:p>
            <a:pPr lvl="2"/>
            <a:r>
              <a:rPr lang="en-US" altLang="ko-KR" sz="1600" dirty="0" smtClean="0"/>
              <a:t>Discussions</a:t>
            </a:r>
            <a:endParaRPr lang="en-US" altLang="ko-KR" sz="1600" dirty="0"/>
          </a:p>
          <a:p>
            <a:pPr lvl="2"/>
            <a:endParaRPr lang="en-US" altLang="ko-KR" sz="1600" dirty="0" smtClean="0"/>
          </a:p>
          <a:p>
            <a:pPr lvl="2"/>
            <a:endParaRPr lang="en-US" altLang="ko-KR" sz="2400" dirty="0" smtClean="0"/>
          </a:p>
          <a:p>
            <a:pPr lvl="1"/>
            <a:endParaRPr lang="en-US" altLang="ko-KR" sz="2000" dirty="0" smtClean="0"/>
          </a:p>
          <a:p>
            <a:pPr lvl="1"/>
            <a:endParaRPr lang="en-US" altLang="ko-KR" sz="2000" dirty="0" smtClean="0">
              <a:solidFill>
                <a:srgbClr val="FF0000"/>
              </a:solidFill>
            </a:endParaRPr>
          </a:p>
          <a:p>
            <a:pPr lvl="1"/>
            <a:endParaRPr lang="en-US" altLang="ko-KR" sz="2000" dirty="0" smtClean="0"/>
          </a:p>
          <a:p>
            <a:pPr lvl="1"/>
            <a:endParaRPr lang="en-US" altLang="ko-KR" sz="2000" dirty="0" smtClean="0"/>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2985344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800" dirty="0" smtClean="0"/>
              <a:t>Contributions</a:t>
            </a:r>
            <a:endParaRPr lang="en-US" altLang="ko-KR" sz="2800" dirty="0"/>
          </a:p>
          <a:p>
            <a:pPr lvl="1"/>
            <a:r>
              <a:rPr lang="en-US" altLang="ko-KR" sz="1800" dirty="0"/>
              <a:t>Contribution #1 </a:t>
            </a:r>
            <a:r>
              <a:rPr lang="en-US" altLang="ko-KR" sz="1800" dirty="0" smtClean="0"/>
              <a:t>(</a:t>
            </a:r>
            <a:r>
              <a:rPr lang="en-US" altLang="ko-KR" sz="1800" dirty="0" smtClean="0">
                <a:hlinkClick r:id="rId2"/>
              </a:rPr>
              <a:t>15-17-0265-02-hrrc</a:t>
            </a:r>
            <a:r>
              <a:rPr lang="en-US" altLang="ko-KR" sz="1800" dirty="0" smtClean="0"/>
              <a:t>) </a:t>
            </a:r>
            <a:r>
              <a:rPr lang="en-US" altLang="ko-KR" sz="1800" dirty="0"/>
              <a:t>: </a:t>
            </a:r>
            <a:r>
              <a:rPr lang="de-DE" altLang="ko-KR" sz="1800" dirty="0" smtClean="0"/>
              <a:t>IG </a:t>
            </a:r>
            <a:r>
              <a:rPr lang="de-DE" altLang="ko-KR" sz="1800" dirty="0"/>
              <a:t>HRRC </a:t>
            </a:r>
            <a:r>
              <a:rPr lang="de-DE" altLang="ko-KR" sz="1800" dirty="0" smtClean="0"/>
              <a:t>May 2017 </a:t>
            </a:r>
            <a:r>
              <a:rPr lang="de-DE" altLang="ko-KR" sz="1800" dirty="0"/>
              <a:t>Agenda</a:t>
            </a:r>
            <a:endParaRPr lang="en-US" altLang="ko-KR" sz="1800" dirty="0" smtClean="0"/>
          </a:p>
          <a:p>
            <a:pPr lvl="1"/>
            <a:r>
              <a:rPr lang="en-US" altLang="ko-KR" sz="1800" dirty="0" smtClean="0"/>
              <a:t>Contribution #2 </a:t>
            </a:r>
            <a:r>
              <a:rPr lang="en-US" altLang="ko-KR" sz="1800" dirty="0" smtClean="0"/>
              <a:t>(</a:t>
            </a:r>
            <a:r>
              <a:rPr lang="en-US" altLang="ko-KR" sz="1800" dirty="0" smtClean="0">
                <a:hlinkClick r:id="rId3"/>
              </a:rPr>
              <a:t>15-17-0298-01-hrrc</a:t>
            </a:r>
            <a:r>
              <a:rPr lang="en-US" altLang="ko-KR" sz="1800" dirty="0" smtClean="0"/>
              <a:t>) </a:t>
            </a:r>
            <a:r>
              <a:rPr lang="en-US" altLang="ko-KR" sz="1800" dirty="0"/>
              <a:t>: </a:t>
            </a:r>
            <a:r>
              <a:rPr lang="en-US" altLang="ko-KR" sz="1800" dirty="0" smtClean="0"/>
              <a:t>Field </a:t>
            </a:r>
            <a:r>
              <a:rPr lang="en-US" altLang="ko-KR" sz="1800" dirty="0"/>
              <a:t>trial of MHN system for high-speed train communications</a:t>
            </a:r>
            <a:endParaRPr lang="en-US" altLang="ko-KR" sz="1800" dirty="0" smtClean="0"/>
          </a:p>
          <a:p>
            <a:pPr lvl="1"/>
            <a:r>
              <a:rPr lang="en-US" altLang="ko-KR" sz="1800" dirty="0"/>
              <a:t>Contribution </a:t>
            </a:r>
            <a:r>
              <a:rPr lang="en-US" altLang="ko-KR" sz="1800" dirty="0" smtClean="0"/>
              <a:t>#3 </a:t>
            </a:r>
            <a:r>
              <a:rPr lang="en-US" altLang="ko-KR" sz="1800" dirty="0" smtClean="0"/>
              <a:t>(</a:t>
            </a:r>
            <a:r>
              <a:rPr lang="en-US" altLang="ko-KR" sz="1800" dirty="0" smtClean="0">
                <a:hlinkClick r:id="rId4"/>
              </a:rPr>
              <a:t>15-17-0286-00-hrrc</a:t>
            </a:r>
            <a:r>
              <a:rPr lang="en-US" altLang="ko-KR" sz="1800" dirty="0" smtClean="0"/>
              <a:t>) </a:t>
            </a:r>
            <a:r>
              <a:rPr lang="en-US" altLang="ko-KR" sz="1800" dirty="0" smtClean="0"/>
              <a:t>: </a:t>
            </a:r>
            <a:r>
              <a:rPr lang="en-US" altLang="ko-KR" sz="1800" dirty="0" smtClean="0"/>
              <a:t>Random </a:t>
            </a:r>
            <a:r>
              <a:rPr lang="en-US" altLang="ko-KR" sz="1800" dirty="0"/>
              <a:t>access and mobility procedure for high-speed train communication systems</a:t>
            </a:r>
            <a:endParaRPr lang="en-US" altLang="ko-KR" sz="1800" dirty="0" smtClean="0"/>
          </a:p>
          <a:p>
            <a:pPr lvl="1"/>
            <a:r>
              <a:rPr lang="en-US" altLang="ko-KR" sz="1800" dirty="0" smtClean="0"/>
              <a:t>Contribution #4 </a:t>
            </a:r>
            <a:r>
              <a:rPr lang="en-US" altLang="ko-KR" sz="1800" dirty="0" smtClean="0"/>
              <a:t>(</a:t>
            </a:r>
            <a:r>
              <a:rPr lang="en-US" altLang="ko-KR" sz="1800" dirty="0" smtClean="0">
                <a:hlinkClick r:id="rId5"/>
              </a:rPr>
              <a:t>15-17-0305-00-hrrc</a:t>
            </a:r>
            <a:r>
              <a:rPr lang="en-US" altLang="ko-KR" sz="1800" dirty="0" smtClean="0"/>
              <a:t>) </a:t>
            </a:r>
            <a:r>
              <a:rPr lang="en-US" altLang="ko-KR" sz="1800" dirty="0" smtClean="0"/>
              <a:t>: Meeting Minutes for May 2017</a:t>
            </a:r>
          </a:p>
          <a:p>
            <a:pPr lvl="1"/>
            <a:r>
              <a:rPr lang="en-US" altLang="ko-KR" sz="1800" dirty="0" smtClean="0"/>
              <a:t>Contribution #5 (</a:t>
            </a:r>
            <a:r>
              <a:rPr lang="en-US" altLang="ko-KR" sz="1800" dirty="0" smtClean="0"/>
              <a:t>15-17-0307-00-hrrc</a:t>
            </a:r>
            <a:r>
              <a:rPr lang="en-US" altLang="ko-KR" sz="1800" dirty="0" smtClean="0"/>
              <a:t>) : Closing Report for May 2017</a:t>
            </a:r>
          </a:p>
          <a:p>
            <a:pPr lvl="1"/>
            <a:endParaRPr lang="en-US" altLang="ko-KR" dirty="0" smtClean="0"/>
          </a:p>
          <a:p>
            <a:pPr lvl="1"/>
            <a:endParaRPr lang="en-US" altLang="ko-KR" dirty="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441013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Future Plans</a:t>
            </a:r>
            <a:endParaRPr lang="ko-KR" altLang="en-US" dirty="0"/>
          </a:p>
        </p:txBody>
      </p:sp>
      <p:sp>
        <p:nvSpPr>
          <p:cNvPr id="3" name="내용 개체 틀 2"/>
          <p:cNvSpPr>
            <a:spLocks noGrp="1"/>
          </p:cNvSpPr>
          <p:nvPr>
            <p:ph idx="1"/>
          </p:nvPr>
        </p:nvSpPr>
        <p:spPr/>
        <p:txBody>
          <a:bodyPr/>
          <a:lstStyle/>
          <a:p>
            <a:r>
              <a:rPr lang="en-US" altLang="ko-KR" sz="2400" dirty="0" smtClean="0"/>
              <a:t>Continue to review and update </a:t>
            </a:r>
            <a:r>
              <a:rPr lang="en-US" altLang="ko-KR" sz="2400" dirty="0" smtClean="0"/>
              <a:t>the draft PAR and CSD </a:t>
            </a:r>
            <a:r>
              <a:rPr lang="en-US" altLang="ko-KR" sz="2400" dirty="0" smtClean="0"/>
              <a:t>document</a:t>
            </a:r>
            <a:endParaRPr lang="en-US" altLang="ko-KR" sz="2400" dirty="0" smtClean="0"/>
          </a:p>
          <a:p>
            <a:r>
              <a:rPr lang="en-US" altLang="ko-KR" sz="2400" dirty="0" smtClean="0"/>
              <a:t>Preparation for other </a:t>
            </a:r>
            <a:r>
              <a:rPr lang="en-US" altLang="ko-KR" sz="2400" dirty="0" smtClean="0"/>
              <a:t>documents</a:t>
            </a:r>
          </a:p>
          <a:p>
            <a:pPr lvl="1"/>
            <a:r>
              <a:rPr lang="en-US" altLang="ko-KR" sz="2000" dirty="0" smtClean="0"/>
              <a:t>Draft </a:t>
            </a:r>
            <a:r>
              <a:rPr lang="en-US" altLang="ko-KR" sz="2000" dirty="0"/>
              <a:t>technical requirements </a:t>
            </a:r>
            <a:r>
              <a:rPr lang="en-US" altLang="ko-KR" sz="2000" dirty="0" smtClean="0"/>
              <a:t>document</a:t>
            </a:r>
          </a:p>
          <a:p>
            <a:pPr lvl="1"/>
            <a:r>
              <a:rPr lang="en-US" altLang="ko-KR" sz="2000" dirty="0" smtClean="0"/>
              <a:t>Update call for participation document</a:t>
            </a:r>
            <a:endParaRPr lang="en-US" altLang="ko-KR" sz="2000" dirty="0"/>
          </a:p>
          <a:p>
            <a:r>
              <a:rPr lang="en-US" altLang="ko-KR" sz="2400" dirty="0" smtClean="0"/>
              <a:t>Encourage </a:t>
            </a:r>
            <a:r>
              <a:rPr lang="en-US" altLang="ko-KR" sz="2400" dirty="0" smtClean="0"/>
              <a:t>more companies to participate in </a:t>
            </a:r>
            <a:r>
              <a:rPr lang="en-US" altLang="ko-KR" sz="2400" dirty="0" smtClean="0"/>
              <a:t>the IG HRRC standardization activities</a:t>
            </a:r>
            <a:endParaRPr lang="en-US" altLang="ko-KR" sz="2400" dirty="0" smtClean="0"/>
          </a:p>
          <a:p>
            <a:endParaRPr lang="ko-KR" altLang="en-US" sz="2800"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3747818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8</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
        <p:nvSpPr>
          <p:cNvPr id="9" name="날짜 개체 틀 1"/>
          <p:cNvSpPr>
            <a:spLocks noGrp="1"/>
          </p:cNvSpPr>
          <p:nvPr>
            <p:ph type="dt" sz="half" idx="10"/>
          </p:nvPr>
        </p:nvSpPr>
        <p:spPr>
          <a:xfrm>
            <a:off x="685800" y="378281"/>
            <a:ext cx="1600200" cy="215444"/>
          </a:xfrm>
        </p:spPr>
        <p:txBody>
          <a:bodyPr/>
          <a:lstStyle/>
          <a:p>
            <a:r>
              <a:rPr lang="en-US" altLang="ko-KR" dirty="0"/>
              <a:t>May 2017</a:t>
            </a:r>
          </a:p>
        </p:txBody>
      </p:sp>
    </p:spTree>
    <p:extLst>
      <p:ext uri="{BB962C8B-B14F-4D97-AF65-F5344CB8AC3E}">
        <p14:creationId xmlns:p14="http://schemas.microsoft.com/office/powerpoint/2010/main" val="3152300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5270</TotalTime>
  <Words>343</Words>
  <Application>Microsoft Office PowerPoint</Application>
  <PresentationFormat>화면 슬라이드 쇼(4:3)</PresentationFormat>
  <Paragraphs>86</Paragraphs>
  <Slides>8</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굴림</vt:lpstr>
      <vt:lpstr>맑은 고딕</vt:lpstr>
      <vt:lpstr>Arial</vt:lpstr>
      <vt:lpstr>Times New Roman</vt:lpstr>
      <vt:lpstr>IEEE-P802_15</vt:lpstr>
      <vt:lpstr>PowerPoint 프레젠테이션</vt:lpstr>
      <vt:lpstr>IEEE 802.15 IG HRRC (High Rate Rail Communications Interest Group)  Closing Report</vt:lpstr>
      <vt:lpstr>IG Group Leadership</vt:lpstr>
      <vt:lpstr>Sessions</vt:lpstr>
      <vt:lpstr>Meeting Accomplishments</vt:lpstr>
      <vt:lpstr>Meeting Accomplishments</vt:lpstr>
      <vt:lpstr>Future Plans</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김준형</cp:lastModifiedBy>
  <cp:revision>1129</cp:revision>
  <cp:lastPrinted>2016-03-11T10:04:44Z</cp:lastPrinted>
  <dcterms:created xsi:type="dcterms:W3CDTF">2014-12-23T02:01:48Z</dcterms:created>
  <dcterms:modified xsi:type="dcterms:W3CDTF">2017-05-10T14:52:33Z</dcterms:modified>
</cp:coreProperties>
</file>