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0" r:id="rId3"/>
    <p:sldId id="261" r:id="rId4"/>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p:scale>
          <a:sx n="60" d="100"/>
          <a:sy n="60" d="100"/>
        </p:scale>
        <p:origin x="-2011" y="-509"/>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802.15-16-0294-000-0thz_May_2017_Closing_Plenary_Slides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May 2017</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IG THz </a:t>
            </a:r>
            <a:r>
              <a:rPr lang="en-US" sz="1600" dirty="0" err="1" smtClean="0">
                <a:solidFill>
                  <a:schemeClr val="tx2"/>
                </a:solidFill>
              </a:rPr>
              <a:t>Daejeon</a:t>
            </a:r>
            <a:r>
              <a:rPr lang="en-US" sz="1600" dirty="0" smtClean="0">
                <a:solidFill>
                  <a:schemeClr val="tx2"/>
                </a:solidFill>
              </a:rPr>
              <a:t> 2017</a:t>
            </a:r>
            <a:r>
              <a:rPr lang="en-US" sz="1600" dirty="0" smtClean="0"/>
              <a:t>  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 </a:t>
            </a:r>
            <a:r>
              <a:rPr lang="en-US" sz="1600" dirty="0" smtClean="0">
                <a:solidFill>
                  <a:schemeClr val="tx2"/>
                </a:solidFill>
              </a:rPr>
              <a:t>10</a:t>
            </a:r>
            <a:r>
              <a:rPr lang="en-US" sz="1600" dirty="0" smtClean="0">
                <a:solidFill>
                  <a:schemeClr val="tx2"/>
                </a:solidFill>
              </a:rPr>
              <a:t> </a:t>
            </a:r>
            <a:r>
              <a:rPr lang="en-US" sz="1600" dirty="0" smtClean="0">
                <a:solidFill>
                  <a:schemeClr val="tx2"/>
                </a:solidFill>
              </a:rPr>
              <a:t>May 2017</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IG THz  May 2017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midweek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IG </a:t>
            </a:r>
            <a:r>
              <a:rPr lang="de-DE" dirty="0" err="1" smtClean="0"/>
              <a:t>THz</a:t>
            </a:r>
            <a:r>
              <a:rPr lang="de-DE" dirty="0" smtClean="0"/>
              <a:t> May 2017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May 2017</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1 </a:t>
            </a:r>
            <a:r>
              <a:rPr lang="de-DE" sz="1800" dirty="0" err="1" smtClean="0"/>
              <a:t>joint</a:t>
            </a:r>
            <a:r>
              <a:rPr lang="de-DE" sz="1800" dirty="0" smtClean="0"/>
              <a:t> </a:t>
            </a:r>
            <a:r>
              <a:rPr lang="de-DE" sz="1800" dirty="0" err="1" smtClean="0"/>
              <a:t>meeting</a:t>
            </a:r>
            <a:r>
              <a:rPr lang="de-DE" sz="1800" dirty="0" smtClean="0"/>
              <a:t> </a:t>
            </a:r>
            <a:r>
              <a:rPr lang="de-DE" sz="1800" dirty="0" err="1" smtClean="0"/>
              <a:t>with</a:t>
            </a:r>
            <a:r>
              <a:rPr lang="de-DE" sz="1800" dirty="0" smtClean="0"/>
              <a:t> TG3d on Tue PM1</a:t>
            </a:r>
          </a:p>
          <a:p>
            <a:pPr lvl="1"/>
            <a:r>
              <a:rPr lang="de-DE" sz="1400" smtClean="0"/>
              <a:t> </a:t>
            </a:r>
            <a:r>
              <a:rPr lang="de-DE" sz="1800" smtClean="0"/>
              <a:t>4 </a:t>
            </a:r>
            <a:r>
              <a:rPr lang="de-DE" sz="1800" dirty="0" err="1" smtClean="0"/>
              <a:t>participants</a:t>
            </a:r>
            <a:endParaRPr lang="de-DE" sz="1800" dirty="0" smtClean="0"/>
          </a:p>
          <a:p>
            <a:pPr lvl="1">
              <a:buNone/>
            </a:pPr>
            <a:endParaRPr lang="de-DE" sz="1400" dirty="0" smtClean="0"/>
          </a:p>
          <a:p>
            <a:r>
              <a:rPr lang="de-DE" sz="1800" dirty="0" smtClean="0"/>
              <a:t>2 </a:t>
            </a:r>
            <a:r>
              <a:rPr lang="de-DE" sz="1800" dirty="0" err="1" smtClean="0"/>
              <a:t>contributions</a:t>
            </a:r>
            <a:r>
              <a:rPr lang="de-DE" sz="1800" dirty="0" smtClean="0"/>
              <a:t>:</a:t>
            </a:r>
            <a:endParaRPr lang="de-DE" sz="1800" dirty="0" smtClean="0">
              <a:ea typeface="Times New Roman"/>
            </a:endParaRPr>
          </a:p>
          <a:p>
            <a:pPr lvl="1">
              <a:spcAft>
                <a:spcPts val="0"/>
              </a:spcAft>
              <a:buFont typeface="Times New Roman"/>
              <a:buChar char="-"/>
            </a:pPr>
            <a:r>
              <a:rPr lang="en-US" sz="1800" b="1" u="sng" dirty="0" smtClean="0">
                <a:latin typeface="Times New Roman"/>
                <a:ea typeface="Times New Roman"/>
              </a:rPr>
              <a:t>Contribution # 1</a:t>
            </a:r>
            <a:endParaRPr lang="de-DE" sz="1800" dirty="0" smtClean="0">
              <a:latin typeface="Times New Roman"/>
              <a:ea typeface="Times New Roman"/>
            </a:endParaRPr>
          </a:p>
          <a:p>
            <a:pPr marL="933450" lvl="1">
              <a:spcAft>
                <a:spcPts val="0"/>
              </a:spcAft>
              <a:buNone/>
            </a:pPr>
            <a:r>
              <a:rPr lang="en-US" sz="1800" dirty="0" smtClean="0">
                <a:latin typeface="Times New Roman"/>
                <a:ea typeface="Times New Roman"/>
              </a:rPr>
              <a:t>	Iwao Hosako, “</a:t>
            </a:r>
            <a:r>
              <a:rPr lang="en-US" sz="1800" dirty="0" smtClean="0">
                <a:solidFill>
                  <a:srgbClr val="000000"/>
                </a:solidFill>
                <a:latin typeface="Times New Roman"/>
                <a:ea typeface="Times New Roman"/>
              </a:rPr>
              <a:t>A Japanese Activity on 300-GHz CMOS Transmitters,” (15-17-0269r00)</a:t>
            </a:r>
            <a:endParaRPr lang="de-DE" sz="1800" dirty="0" smtClean="0">
              <a:latin typeface="Times New Roman"/>
              <a:ea typeface="Times New Roman"/>
            </a:endParaRPr>
          </a:p>
          <a:p>
            <a:pPr lvl="1">
              <a:spcAft>
                <a:spcPts val="0"/>
              </a:spcAft>
              <a:buFont typeface="Times New Roman"/>
              <a:buChar char="-"/>
            </a:pPr>
            <a:r>
              <a:rPr lang="en-US" sz="1800" b="1" u="sng" dirty="0" smtClean="0">
                <a:latin typeface="Times New Roman"/>
                <a:ea typeface="Times New Roman"/>
              </a:rPr>
              <a:t>Contribution # 2</a:t>
            </a:r>
            <a:endParaRPr lang="de-DE" sz="1800" dirty="0" smtClean="0">
              <a:latin typeface="Times New Roman"/>
              <a:ea typeface="Times New Roman"/>
            </a:endParaRPr>
          </a:p>
          <a:p>
            <a:pPr marL="933450" lvl="1">
              <a:spcAft>
                <a:spcPts val="0"/>
              </a:spcAft>
            </a:pPr>
            <a:r>
              <a:rPr lang="en-US" sz="1800" dirty="0" smtClean="0">
                <a:latin typeface="Times New Roman"/>
                <a:ea typeface="Times New Roman"/>
              </a:rPr>
              <a:t>Thomas Kürner, “</a:t>
            </a:r>
            <a:r>
              <a:rPr lang="en-US" sz="1800" dirty="0" smtClean="0">
                <a:solidFill>
                  <a:srgbClr val="000000"/>
                </a:solidFill>
                <a:latin typeface="Times New Roman"/>
                <a:ea typeface="Times New Roman"/>
              </a:rPr>
              <a:t>Study on Statistical Characteristics of Human Blockage Effects in Future Indoor Millimeter Wave and THz Wireless Communications,” (15-17-0268r00)</a:t>
            </a:r>
            <a:endParaRPr lang="de-DE" sz="1800" dirty="0" smtClean="0">
              <a:latin typeface="Times New Roman"/>
              <a:ea typeface="Times New Roman"/>
            </a:endParaRPr>
          </a:p>
          <a:p>
            <a:pPr marL="371475" lvl="1" indent="-171450">
              <a:buNone/>
            </a:pPr>
            <a:endParaRPr lang="de-DE" sz="2200" dirty="0" smtClean="0"/>
          </a:p>
          <a:p>
            <a:pPr lvl="1">
              <a:buNone/>
            </a:pPr>
            <a:endParaRPr lang="de-DE" sz="14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May 2017</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74</Words>
  <Application>Microsoft Office PowerPoint</Application>
  <PresentationFormat>Bildschirmpräsentation (4:3)</PresentationFormat>
  <Paragraphs>33</Paragraphs>
  <Slides>3</Slides>
  <Notes>0</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IEEE-P802_15</vt:lpstr>
      <vt:lpstr>Folie 1</vt:lpstr>
      <vt:lpstr>IG THz May 2017  Closing Report</vt:lpstr>
      <vt:lpstr>Meetings/Contributions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119</cp:revision>
  <cp:lastPrinted>1998-02-10T13:28:06Z</cp:lastPrinted>
  <dcterms:created xsi:type="dcterms:W3CDTF">2012-11-14T22:04:21Z</dcterms:created>
  <dcterms:modified xsi:type="dcterms:W3CDTF">2017-05-10T00:32:08Z</dcterms:modified>
</cp:coreProperties>
</file>