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81" r:id="rId4"/>
    <p:sldId id="261" r:id="rId5"/>
    <p:sldId id="284" r:id="rId6"/>
    <p:sldId id="278" r:id="rId7"/>
    <p:sldId id="273" r:id="rId8"/>
    <p:sldId id="280" r:id="rId9"/>
    <p:sldId id="275" r:id="rId10"/>
    <p:sldId id="282"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80" d="100"/>
          <a:sy n="80" d="100"/>
        </p:scale>
        <p:origin x="-143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‹Nr.›</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Titelmasterformat durch Klicken bearbeiten</a:t>
            </a:r>
            <a:endParaRPr lang="de-DE" dirty="0"/>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802.15-17-0293-02-003d_May</a:t>
            </a:r>
            <a:r>
              <a:rPr lang="en-US" sz="1400" b="1" baseline="0" dirty="0" smtClean="0"/>
              <a:t> </a:t>
            </a:r>
            <a:r>
              <a:rPr lang="en-US" sz="1400" b="1" dirty="0" smtClean="0"/>
              <a:t>2017_Closing_Plenary_Slides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May 2017</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Atlanta January </a:t>
            </a:r>
            <a:r>
              <a:rPr lang="en-US" sz="1600" dirty="0" smtClean="0"/>
              <a:t>2017 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May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November </a:t>
            </a:r>
            <a:r>
              <a:rPr lang="en-US" sz="1600" dirty="0" smtClean="0"/>
              <a:t>2016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Closing 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BRC </a:t>
            </a:r>
            <a:r>
              <a:rPr lang="de-DE" dirty="0" err="1" smtClean="0"/>
              <a:t>Calls</a:t>
            </a:r>
            <a:endParaRPr lang="de-DE" dirty="0"/>
          </a:p>
        </p:txBody>
      </p:sp>
      <p:sp>
        <p:nvSpPr>
          <p:cNvPr id="3" name="Inhaltsplatzhalter 2"/>
          <p:cNvSpPr>
            <a:spLocks noGrp="1"/>
          </p:cNvSpPr>
          <p:nvPr>
            <p:ph idx="1"/>
          </p:nvPr>
        </p:nvSpPr>
        <p:spPr>
          <a:xfrm>
            <a:off x="419101" y="1266825"/>
            <a:ext cx="8277224" cy="4114800"/>
          </a:xfrm>
        </p:spPr>
        <p:txBody>
          <a:bodyPr/>
          <a:lstStyle/>
          <a:p>
            <a:pPr>
              <a:buNone/>
            </a:pPr>
            <a:endParaRPr lang="de-DE" sz="2400" dirty="0" smtClean="0"/>
          </a:p>
          <a:p>
            <a:pPr lvl="1"/>
            <a:r>
              <a:rPr lang="de-DE" sz="1800" dirty="0" smtClean="0"/>
              <a:t>24.05.17, 6am-7am, (CET), </a:t>
            </a:r>
            <a:r>
              <a:rPr lang="de-DE" sz="1800" dirty="0" smtClean="0"/>
              <a:t>1pm-3pm </a:t>
            </a:r>
            <a:r>
              <a:rPr lang="de-DE" sz="1800" dirty="0" smtClean="0"/>
              <a:t>(JST) / 23.05.17, 9pm-10pm (PST)</a:t>
            </a:r>
          </a:p>
          <a:p>
            <a:pPr lvl="1"/>
            <a:r>
              <a:rPr lang="de-DE" sz="1800" dirty="0" smtClean="0"/>
              <a:t>26.05.17, 6am-8am, (CET), </a:t>
            </a:r>
            <a:r>
              <a:rPr lang="de-DE" sz="1800" dirty="0" smtClean="0"/>
              <a:t>1pm-3pm </a:t>
            </a:r>
            <a:r>
              <a:rPr lang="de-DE" sz="1800" dirty="0" smtClean="0"/>
              <a:t>(JST) / 25.05.17, 9pm-11pm (PST)</a:t>
            </a:r>
          </a:p>
          <a:p>
            <a:pPr lvl="1"/>
            <a:r>
              <a:rPr lang="de-DE" sz="1800" dirty="0" smtClean="0"/>
              <a:t>29.05.17, 6am-8am, (CET), </a:t>
            </a:r>
            <a:r>
              <a:rPr lang="de-DE" sz="1800" dirty="0" smtClean="0"/>
              <a:t>1pm-3pm </a:t>
            </a:r>
            <a:r>
              <a:rPr lang="de-DE" sz="1800" dirty="0" smtClean="0"/>
              <a:t>(JST) / 28.05.17, 9pm-11pm (PST)</a:t>
            </a:r>
          </a:p>
          <a:p>
            <a:pPr lvl="1"/>
            <a:r>
              <a:rPr lang="de-DE" sz="1800" dirty="0" smtClean="0"/>
              <a:t>06.06.17, 6am-8am, (CET), </a:t>
            </a:r>
            <a:r>
              <a:rPr lang="de-DE" sz="1800" dirty="0" smtClean="0"/>
              <a:t>1pm-3pm </a:t>
            </a:r>
            <a:r>
              <a:rPr lang="de-DE" sz="1800" dirty="0" smtClean="0"/>
              <a:t>(JST) / 05.06.17, 9pm-11pm (PST)</a:t>
            </a:r>
          </a:p>
          <a:p>
            <a:pPr lvl="1"/>
            <a:r>
              <a:rPr lang="de-DE" sz="1800" dirty="0" smtClean="0"/>
              <a:t>09.06.17, 6am-8am, (CET), </a:t>
            </a:r>
            <a:r>
              <a:rPr lang="de-DE" sz="1800" dirty="0" smtClean="0"/>
              <a:t>1pm-3pm (</a:t>
            </a:r>
            <a:r>
              <a:rPr lang="de-DE" sz="1800" dirty="0" smtClean="0"/>
              <a:t>JST) / 08.06.17, 9pm-11pm (PST)</a:t>
            </a:r>
          </a:p>
          <a:p>
            <a:pPr lvl="1"/>
            <a:r>
              <a:rPr lang="de-DE" sz="1800" dirty="0" smtClean="0"/>
              <a:t>20.06.17, 8am-10am, (CET), </a:t>
            </a:r>
            <a:r>
              <a:rPr lang="de-DE" sz="1800" dirty="0" smtClean="0"/>
              <a:t>3pm-5pm </a:t>
            </a:r>
            <a:r>
              <a:rPr lang="de-DE" sz="1800" dirty="0" smtClean="0"/>
              <a:t>(JST) / 19.06.17, 11pm- 20.06.17 1am (PST)</a:t>
            </a:r>
          </a:p>
          <a:p>
            <a:pPr lvl="1"/>
            <a:r>
              <a:rPr lang="de-DE" sz="1800" dirty="0" smtClean="0"/>
              <a:t>22.06.17, 8am-10am, (CET), </a:t>
            </a:r>
            <a:r>
              <a:rPr lang="de-DE" sz="1800" dirty="0" smtClean="0"/>
              <a:t>3pm-5pm </a:t>
            </a:r>
            <a:r>
              <a:rPr lang="de-DE" sz="1800" dirty="0" smtClean="0"/>
              <a:t>(JST) / 21.06.17, 11pm- 22.06.17 1am (PST)</a:t>
            </a:r>
          </a:p>
          <a:p>
            <a:pPr lvl="1">
              <a:buNone/>
            </a:pPr>
            <a:endParaRPr lang="de-DE" sz="1800" dirty="0" smtClean="0"/>
          </a:p>
          <a:p>
            <a:pPr lvl="1"/>
            <a:endParaRPr lang="de-DE" sz="1800" dirty="0" smtClean="0"/>
          </a:p>
          <a:p>
            <a:pPr lvl="1"/>
            <a:endParaRPr lang="de-DE" sz="2000" dirty="0" smtClean="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8" name="Fußzeilenplatzhalter 2"/>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
        <p:nvSpPr>
          <p:cNvPr id="7" name="Datumsplatzhalter 3"/>
          <p:cNvSpPr>
            <a:spLocks noGrp="1"/>
          </p:cNvSpPr>
          <p:nvPr>
            <p:ph type="dt" sz="half" idx="10"/>
          </p:nvPr>
        </p:nvSpPr>
        <p:spPr>
          <a:xfrm>
            <a:off x="685800" y="378281"/>
            <a:ext cx="1600200" cy="215444"/>
          </a:xfrm>
        </p:spPr>
        <p:txBody>
          <a:bodyPr/>
          <a:lstStyle/>
          <a:p>
            <a:r>
              <a:rPr lang="en-US" dirty="0" smtClean="0"/>
              <a:t>May 2017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 3d May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Report</a:t>
            </a:r>
            <a:endParaRPr lang="de-DE" sz="4400" b="1" dirty="0">
              <a:solidFill>
                <a:schemeClr val="tx1"/>
              </a:solidFill>
            </a:endParaRPr>
          </a:p>
        </p:txBody>
      </p:sp>
      <p:sp>
        <p:nvSpPr>
          <p:cNvPr id="9" name="Untertitel 8"/>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 May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852767"/>
            <a:ext cx="7772400" cy="4114800"/>
          </a:xfrm>
        </p:spPr>
        <p:txBody>
          <a:bodyPr/>
          <a:lstStyle/>
          <a:p>
            <a:r>
              <a:rPr lang="de-DE" sz="2000" dirty="0" smtClean="0"/>
              <a:t>4</a:t>
            </a:r>
            <a:r>
              <a:rPr lang="de-DE" sz="2000" dirty="0" smtClean="0"/>
              <a:t> </a:t>
            </a:r>
            <a:r>
              <a:rPr lang="de-DE" sz="2000" dirty="0" err="1" smtClean="0"/>
              <a:t>meetings</a:t>
            </a:r>
            <a:r>
              <a:rPr lang="de-DE" sz="2000" dirty="0" smtClean="0"/>
              <a:t> (</a:t>
            </a:r>
            <a:r>
              <a:rPr lang="de-DE" sz="2000" dirty="0" err="1" smtClean="0"/>
              <a:t>including</a:t>
            </a:r>
            <a:r>
              <a:rPr lang="de-DE" sz="2000" dirty="0" smtClean="0"/>
              <a:t> 1 </a:t>
            </a:r>
            <a:r>
              <a:rPr lang="de-DE" sz="2000" dirty="0" err="1" smtClean="0"/>
              <a:t>joint</a:t>
            </a:r>
            <a:r>
              <a:rPr lang="de-DE" sz="2000" dirty="0" smtClean="0"/>
              <a:t> </a:t>
            </a:r>
            <a:r>
              <a:rPr lang="de-DE" sz="2000" dirty="0" err="1" smtClean="0"/>
              <a:t>meeting</a:t>
            </a:r>
            <a:r>
              <a:rPr lang="de-DE" sz="2000" dirty="0" smtClean="0"/>
              <a:t> </a:t>
            </a:r>
            <a:r>
              <a:rPr lang="de-DE" sz="2000" dirty="0" err="1" smtClean="0"/>
              <a:t>with</a:t>
            </a:r>
            <a:r>
              <a:rPr lang="de-DE" sz="2000" dirty="0" smtClean="0"/>
              <a:t> IG </a:t>
            </a:r>
            <a:r>
              <a:rPr lang="de-DE" sz="2000" dirty="0" err="1" smtClean="0"/>
              <a:t>THz</a:t>
            </a:r>
            <a:r>
              <a:rPr lang="de-DE" sz="2000" dirty="0" smtClean="0"/>
              <a:t>)</a:t>
            </a:r>
          </a:p>
          <a:p>
            <a:r>
              <a:rPr lang="de-DE" sz="2000" dirty="0" err="1" smtClean="0"/>
              <a:t>Contributions</a:t>
            </a:r>
            <a:r>
              <a:rPr lang="de-DE" sz="2000" dirty="0" smtClean="0"/>
              <a:t> (</a:t>
            </a:r>
            <a:r>
              <a:rPr lang="de-DE" sz="2000" dirty="0" err="1" smtClean="0"/>
              <a:t>from</a:t>
            </a:r>
            <a:r>
              <a:rPr lang="de-DE" sz="2000" dirty="0" smtClean="0"/>
              <a:t> Joint </a:t>
            </a:r>
            <a:r>
              <a:rPr lang="de-DE" sz="2000" dirty="0" err="1" smtClean="0"/>
              <a:t>meeting</a:t>
            </a:r>
            <a:r>
              <a:rPr lang="de-DE" sz="2000" dirty="0" smtClean="0"/>
              <a:t> </a:t>
            </a:r>
            <a:r>
              <a:rPr lang="de-DE" sz="2000" dirty="0" err="1" smtClean="0"/>
              <a:t>with</a:t>
            </a:r>
            <a:r>
              <a:rPr lang="de-DE" sz="2000" dirty="0" smtClean="0"/>
              <a:t> TG3d):</a:t>
            </a:r>
            <a:endParaRPr lang="de-DE" sz="1800" dirty="0" smtClean="0"/>
          </a:p>
          <a:p>
            <a:pPr lvl="2"/>
            <a:r>
              <a:rPr lang="en-US" altLang="ja-JP" sz="1600" dirty="0" smtClean="0"/>
              <a:t>15-16-0269-01: A Japanese Activity on 300-GHz CMOS Transmitters</a:t>
            </a:r>
          </a:p>
          <a:p>
            <a:pPr lvl="2"/>
            <a:r>
              <a:rPr lang="en-US" altLang="ja-JP" sz="1600" dirty="0" smtClean="0"/>
              <a:t>15-16-0268-00: Study on Statistical Characteristics of Human Blockage Effects in Future Indoor Millimeter Wave and THz Wireless Communications</a:t>
            </a:r>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Completed</a:t>
            </a:r>
            <a:endParaRPr lang="de-DE" dirty="0"/>
          </a:p>
        </p:txBody>
      </p:sp>
      <p:sp>
        <p:nvSpPr>
          <p:cNvPr id="6" name="Inhaltsplatzhalter 5"/>
          <p:cNvSpPr>
            <a:spLocks noGrp="1"/>
          </p:cNvSpPr>
          <p:nvPr>
            <p:ph idx="1"/>
          </p:nvPr>
        </p:nvSpPr>
        <p:spPr>
          <a:xfrm>
            <a:off x="685800" y="1852767"/>
            <a:ext cx="7772400" cy="4114800"/>
          </a:xfrm>
        </p:spPr>
        <p:txBody>
          <a:bodyPr/>
          <a:lstStyle/>
          <a:p>
            <a:pPr lvl="1"/>
            <a:r>
              <a:rPr lang="de-DE" sz="2200" dirty="0" err="1" smtClean="0"/>
              <a:t>Completion</a:t>
            </a:r>
            <a:r>
              <a:rPr lang="de-DE" sz="2200" dirty="0" smtClean="0"/>
              <a:t> of </a:t>
            </a:r>
            <a:r>
              <a:rPr lang="de-DE" sz="2200" dirty="0" err="1" smtClean="0"/>
              <a:t>comments</a:t>
            </a:r>
            <a:r>
              <a:rPr lang="de-DE" sz="2200" dirty="0" smtClean="0"/>
              <a:t> </a:t>
            </a:r>
            <a:r>
              <a:rPr lang="de-DE" sz="2200" dirty="0" err="1" smtClean="0"/>
              <a:t>resolution</a:t>
            </a:r>
            <a:r>
              <a:rPr lang="de-DE" sz="2200" dirty="0" smtClean="0"/>
              <a:t> </a:t>
            </a:r>
            <a:r>
              <a:rPr lang="de-DE" sz="2200" dirty="0" err="1" smtClean="0"/>
              <a:t>for</a:t>
            </a:r>
            <a:r>
              <a:rPr lang="de-DE" sz="2200" dirty="0" smtClean="0"/>
              <a:t> Sponsor Ballot </a:t>
            </a:r>
            <a:r>
              <a:rPr lang="de-DE" sz="2200" dirty="0" err="1" smtClean="0"/>
              <a:t>initial</a:t>
            </a:r>
            <a:r>
              <a:rPr lang="de-DE" sz="2200" dirty="0" smtClean="0"/>
              <a:t> </a:t>
            </a:r>
            <a:r>
              <a:rPr lang="de-DE" sz="2200" dirty="0" err="1" smtClean="0"/>
              <a:t>circulation</a:t>
            </a:r>
            <a:r>
              <a:rPr lang="de-DE" sz="2200" dirty="0" smtClean="0"/>
              <a:t> </a:t>
            </a:r>
          </a:p>
          <a:p>
            <a:pPr lvl="1"/>
            <a:r>
              <a:rPr lang="de-DE" sz="2200" dirty="0" smtClean="0"/>
              <a:t>Motion </a:t>
            </a:r>
            <a:r>
              <a:rPr lang="de-DE" sz="2200" dirty="0" err="1" smtClean="0"/>
              <a:t>to</a:t>
            </a:r>
            <a:r>
              <a:rPr lang="de-DE" sz="2200" dirty="0" smtClean="0"/>
              <a:t> </a:t>
            </a:r>
            <a:r>
              <a:rPr lang="de-DE" sz="2200" dirty="0" err="1" smtClean="0"/>
              <a:t>start</a:t>
            </a:r>
            <a:r>
              <a:rPr lang="de-DE" sz="2200" dirty="0" smtClean="0"/>
              <a:t> SB </a:t>
            </a:r>
            <a:r>
              <a:rPr lang="de-DE" sz="2200" dirty="0" err="1" smtClean="0"/>
              <a:t>recirculation</a:t>
            </a:r>
            <a:endParaRPr lang="de-DE" sz="2200" dirty="0" smtClean="0"/>
          </a:p>
          <a:p>
            <a:pPr lvl="1"/>
            <a:r>
              <a:rPr lang="de-DE" sz="2200" dirty="0" smtClean="0"/>
              <a:t>Review of Time </a:t>
            </a:r>
            <a:r>
              <a:rPr lang="de-DE" sz="2200" dirty="0" err="1" smtClean="0"/>
              <a:t>Planning</a:t>
            </a:r>
            <a:endParaRPr lang="de-DE" sz="2200" dirty="0" smtClean="0"/>
          </a:p>
          <a:p>
            <a:pPr lvl="2"/>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2" name="Datumsplatzhalter 1"/>
          <p:cNvSpPr>
            <a:spLocks noGrp="1"/>
          </p:cNvSpPr>
          <p:nvPr>
            <p:ph type="dt" sz="half" idx="10"/>
          </p:nvPr>
        </p:nvSpPr>
        <p:spPr/>
        <p:txBody>
          <a:bodyPr/>
          <a:lstStyle/>
          <a:p>
            <a:r>
              <a:rPr lang="en-US" dirty="0" smtClean="0"/>
              <a:t>May 2017</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Plans </a:t>
            </a:r>
            <a:r>
              <a:rPr lang="de-DE" dirty="0" err="1" smtClean="0"/>
              <a:t>for</a:t>
            </a:r>
            <a:r>
              <a:rPr lang="de-DE" dirty="0" smtClean="0"/>
              <a:t> Berlin </a:t>
            </a:r>
            <a:r>
              <a:rPr lang="de-DE" dirty="0" err="1" smtClean="0"/>
              <a:t>July</a:t>
            </a:r>
            <a:r>
              <a:rPr lang="de-DE" dirty="0" smtClean="0"/>
              <a:t> 2017</a:t>
            </a:r>
            <a:endParaRPr lang="de-DE" dirty="0"/>
          </a:p>
        </p:txBody>
      </p:sp>
      <p:sp>
        <p:nvSpPr>
          <p:cNvPr id="3" name="Inhaltsplatzhalter 2"/>
          <p:cNvSpPr>
            <a:spLocks noGrp="1"/>
          </p:cNvSpPr>
          <p:nvPr>
            <p:ph idx="1"/>
          </p:nvPr>
        </p:nvSpPr>
        <p:spPr/>
        <p:txBody>
          <a:bodyPr/>
          <a:lstStyle/>
          <a:p>
            <a:r>
              <a:rPr lang="de-DE" sz="2400" dirty="0" smtClean="0"/>
              <a:t>Comment </a:t>
            </a:r>
            <a:r>
              <a:rPr lang="de-DE" sz="2400" dirty="0" err="1" smtClean="0"/>
              <a:t>resolution</a:t>
            </a:r>
            <a:r>
              <a:rPr lang="de-DE" sz="2400" dirty="0" smtClean="0"/>
              <a:t> </a:t>
            </a:r>
            <a:r>
              <a:rPr lang="de-DE" sz="2400" dirty="0" err="1" smtClean="0"/>
              <a:t>from</a:t>
            </a:r>
            <a:r>
              <a:rPr lang="de-DE" sz="2400" dirty="0" smtClean="0"/>
              <a:t> SB (</a:t>
            </a:r>
            <a:r>
              <a:rPr lang="de-DE" sz="2400" dirty="0" err="1" smtClean="0"/>
              <a:t>if</a:t>
            </a:r>
            <a:r>
              <a:rPr lang="de-DE" sz="2400" dirty="0" smtClean="0"/>
              <a:t> </a:t>
            </a:r>
            <a:r>
              <a:rPr lang="de-DE" sz="2400" dirty="0" err="1" smtClean="0"/>
              <a:t>any</a:t>
            </a:r>
            <a:r>
              <a:rPr lang="de-DE" sz="2400" dirty="0" smtClean="0"/>
              <a:t>)</a:t>
            </a:r>
          </a:p>
          <a:p>
            <a:r>
              <a:rPr lang="de-DE" sz="2400" dirty="0" err="1" smtClean="0"/>
              <a:t>Prepare</a:t>
            </a:r>
            <a:r>
              <a:rPr lang="de-DE" sz="2400" dirty="0" smtClean="0"/>
              <a:t> </a:t>
            </a:r>
            <a:r>
              <a:rPr lang="de-DE" sz="2400" dirty="0" err="1" smtClean="0"/>
              <a:t>submission</a:t>
            </a:r>
            <a:r>
              <a:rPr lang="de-DE" sz="2400" dirty="0" smtClean="0"/>
              <a:t> </a:t>
            </a:r>
            <a:r>
              <a:rPr lang="de-DE" sz="2400" dirty="0" err="1" smtClean="0"/>
              <a:t>to</a:t>
            </a:r>
            <a:r>
              <a:rPr lang="de-DE" sz="2400" dirty="0" smtClean="0"/>
              <a:t> </a:t>
            </a:r>
            <a:r>
              <a:rPr lang="de-DE" sz="2400" dirty="0" err="1" smtClean="0"/>
              <a:t>RevCom</a:t>
            </a:r>
            <a:endParaRPr lang="de-DE" sz="2400" dirty="0"/>
          </a:p>
        </p:txBody>
      </p:sp>
      <p:sp>
        <p:nvSpPr>
          <p:cNvPr id="4" name="Datumsplatzhalter 3"/>
          <p:cNvSpPr>
            <a:spLocks noGrp="1"/>
          </p:cNvSpPr>
          <p:nvPr>
            <p:ph type="dt" sz="half" idx="10"/>
          </p:nvPr>
        </p:nvSpPr>
        <p:spPr/>
        <p:txBody>
          <a:bodyPr/>
          <a:lstStyle/>
          <a:p>
            <a:r>
              <a:rPr lang="en-US" dirty="0" smtClean="0"/>
              <a:t>May 2017</a:t>
            </a:r>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r>
              <a:rPr lang="en-US" sz="2000" dirty="0"/>
              <a:t>Move </a:t>
            </a:r>
            <a:r>
              <a:rPr lang="en-US" sz="2000" i="1" dirty="0" smtClean="0"/>
              <a:t>that 802.15 TG3d approves TG3d sponsor ballot comment resolutions in doc. 15-17-0250-02-003d and to put them forward to 802.15 WG  to approve the start of recirculation ballot of the revised draft D3. Comment resolution on recirculation ballots between sessions will be conducted via reflector email and via teleconferences announced to the reflector as per the LMSC 802 WG P&amp;P.</a:t>
            </a:r>
            <a:r>
              <a:rPr lang="en-US" sz="2000" dirty="0" smtClean="0"/>
              <a:t> </a:t>
            </a:r>
            <a:endParaRPr lang="de-DE" sz="2000" dirty="0" smtClean="0"/>
          </a:p>
          <a:p>
            <a:pPr marL="0" indent="0">
              <a:buNone/>
            </a:pPr>
            <a:endParaRPr lang="en-US" sz="2000" dirty="0"/>
          </a:p>
          <a:p>
            <a:pPr marL="0" indent="0">
              <a:buNone/>
            </a:pPr>
            <a:r>
              <a:rPr lang="en-US" sz="2000" dirty="0" smtClean="0"/>
              <a:t>Moved By:  Iwao Hosako</a:t>
            </a:r>
          </a:p>
          <a:p>
            <a:pPr marL="0" indent="0">
              <a:buNone/>
            </a:pPr>
            <a:r>
              <a:rPr lang="en-US" sz="2000" dirty="0" smtClean="0"/>
              <a:t>Seconded By: Jay Holcomb</a:t>
            </a:r>
          </a:p>
          <a:p>
            <a:pPr marL="0" indent="0">
              <a:buNone/>
            </a:pPr>
            <a:r>
              <a:rPr lang="en-US" sz="2000" dirty="0" smtClean="0"/>
              <a:t>y/a/n = 3/0/0</a:t>
            </a:r>
          </a:p>
          <a:p>
            <a:pPr marL="0" indent="0">
              <a:buNone/>
            </a:pPr>
            <a:endParaRPr lang="en-US" sz="24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sp>
        <p:nvSpPr>
          <p:cNvPr id="6" name="Datumsplatzhalter 3"/>
          <p:cNvSpPr txBox="1">
            <a:spLocks/>
          </p:cNvSpPr>
          <p:nvPr/>
        </p:nvSpPr>
        <p:spPr bwMode="auto">
          <a:xfrm>
            <a:off x="685800"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152183104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dirty="0"/>
              <a:t>Move </a:t>
            </a:r>
            <a:r>
              <a:rPr lang="en-US" sz="2800" dirty="0" smtClean="0"/>
              <a:t> </a:t>
            </a:r>
            <a:r>
              <a:rPr lang="en-US" sz="2400" i="1" dirty="0" smtClean="0"/>
              <a:t>that 802.15 WG approves TG3d sponsor ballot comment resolutions in doc. 15-17-0250-00-003d and to start the recirculation ballot of the revised draft D3. Comment resolution on recirculation ballots between sessions will be conducted via reflector email and via teleconferences announced to the reflector as per the LMSC 802 WG P&amp;P.</a:t>
            </a:r>
            <a:r>
              <a:rPr lang="en-US" sz="2400" dirty="0" smtClean="0"/>
              <a:t> </a:t>
            </a:r>
            <a:endParaRPr lang="en-US" sz="2800" dirty="0"/>
          </a:p>
          <a:p>
            <a:pPr marL="0" indent="0">
              <a:buNone/>
            </a:pPr>
            <a:r>
              <a:rPr lang="en-US" sz="2800" dirty="0" smtClean="0"/>
              <a:t>Moved By: Thomas Kürner</a:t>
            </a:r>
          </a:p>
          <a:p>
            <a:pPr marL="0" indent="0">
              <a:buNone/>
            </a:pPr>
            <a:r>
              <a:rPr lang="en-US" sz="2800" dirty="0" smtClean="0"/>
              <a:t>Seconded By</a:t>
            </a:r>
          </a:p>
          <a:p>
            <a:pPr marL="0" indent="0">
              <a:buNone/>
            </a:pPr>
            <a:r>
              <a:rPr lang="en-US" dirty="0" smtClean="0"/>
              <a:t>y/a/n </a:t>
            </a:r>
            <a:r>
              <a:rPr lang="en-US" dirty="0"/>
              <a:t>= </a:t>
            </a:r>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344664797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that 802.15.3d TG approve the renewal of the  Ballot Resolution Committee (BRC) for the Sponsor balloting of the P802.15.3d_D03 or current version with the following membership: Thomas Kürner (Chair), Iwao Hosako, Monique Brown and Ken Hiraga and put this forward to the 802.15 WG for approval.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dirty="0" smtClean="0"/>
              <a:t> </a:t>
            </a:r>
          </a:p>
          <a:p>
            <a:pPr marL="0" indent="0">
              <a:buNone/>
            </a:pPr>
            <a:r>
              <a:rPr lang="en-US" sz="2400" dirty="0" smtClean="0"/>
              <a:t>Moved By:  Iwao Hosako</a:t>
            </a:r>
          </a:p>
          <a:p>
            <a:pPr marL="0" indent="0">
              <a:buNone/>
            </a:pPr>
            <a:r>
              <a:rPr lang="en-US" sz="2400" dirty="0" smtClean="0"/>
              <a:t>Seconded By: Jay Holcomb</a:t>
            </a:r>
          </a:p>
          <a:p>
            <a:pPr marL="0" indent="0">
              <a:buNone/>
            </a:pPr>
            <a:r>
              <a:rPr lang="en-US" sz="2400" dirty="0" smtClean="0"/>
              <a:t>y/a/n = 3/0/0</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8</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 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57563509"/>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t>
            </a:r>
            <a:r>
              <a:rPr lang="en-US" sz="2000" i="1" dirty="0" smtClean="0"/>
              <a:t>approves the renewal of the  Ballot Resolution Committee (BRC) for the Sponsor balloting of the P802.15.3d_D03 or current version with the following membership: Thomas Kürner (Chair), Iwao Hosako, Monique Brown and Ken Hiraga. The 802.15.3d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dirty="0" smtClean="0"/>
              <a:t> </a:t>
            </a:r>
          </a:p>
          <a:p>
            <a:pPr marL="0" indent="0">
              <a:buNone/>
            </a:pPr>
            <a:r>
              <a:rPr lang="en-US" sz="2800" dirty="0" smtClean="0"/>
              <a:t>Moved By: Thomas Kürner</a:t>
            </a:r>
          </a:p>
          <a:p>
            <a:pPr marL="0" indent="0">
              <a:buNone/>
            </a:pPr>
            <a:r>
              <a:rPr lang="en-US" sz="2800" dirty="0" smtClean="0"/>
              <a:t>Seconded By</a:t>
            </a:r>
          </a:p>
          <a:p>
            <a:pPr marL="0" indent="0">
              <a:buNone/>
            </a:pPr>
            <a:r>
              <a:rPr lang="en-US" sz="2800" dirty="0" smtClean="0"/>
              <a:t>y/a/n = </a:t>
            </a:r>
            <a:endParaRPr lang="en-US" sz="2800"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9</a:t>
            </a:fld>
            <a:endParaRPr lang="en-US" altLang="en-US" sz="1200" dirty="0" smtClean="0">
              <a:latin typeface="Times New Roman" pitchFamily="18" charset="0"/>
            </a:endParaRPr>
          </a:p>
        </p:txBody>
      </p:sp>
      <p:sp>
        <p:nvSpPr>
          <p:cNvPr id="5" name="Datumsplatzhalter 3"/>
          <p:cNvSpPr txBox="1">
            <a:spLocks/>
          </p:cNvSpPr>
          <p:nvPr/>
        </p:nvSpPr>
        <p:spPr bwMode="auto">
          <a:xfrm>
            <a:off x="706949" y="378281"/>
            <a:ext cx="79829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400" b="1" dirty="0" smtClean="0"/>
              <a:t>May </a:t>
            </a:r>
            <a:r>
              <a:rPr kumimoji="0" lang="en-US" sz="1400" b="1" i="0" u="none" strike="noStrike" kern="1200" cap="none" spc="0" normalizeH="0" baseline="0" noProof="0" dirty="0" smtClean="0">
                <a:ln>
                  <a:noFill/>
                </a:ln>
                <a:solidFill>
                  <a:schemeClr val="tx1"/>
                </a:solidFill>
                <a:effectLst/>
                <a:uLnTx/>
                <a:uFillTx/>
                <a:latin typeface="Times New Roman" pitchFamily="18" charset="0"/>
                <a:ea typeface="+mn-ea"/>
                <a:cs typeface="+mn-cs"/>
              </a:rPr>
              <a:t>2017 </a:t>
            </a:r>
            <a:endParaRPr kumimoji="0" lang="en-US" sz="1400" b="1"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xmlns="" val="85001512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697</Words>
  <Application>Microsoft Office PowerPoint</Application>
  <PresentationFormat>Bildschirmpräsentation (4:3)</PresentationFormat>
  <Paragraphs>89</Paragraphs>
  <Slides>10</Slides>
  <Notes>0</Notes>
  <HiddenSlides>0</HiddenSlides>
  <MMClips>0</MMClips>
  <ScaleCrop>false</ScaleCrop>
  <HeadingPairs>
    <vt:vector size="4" baseType="variant">
      <vt:variant>
        <vt:lpstr>Design</vt:lpstr>
      </vt:variant>
      <vt:variant>
        <vt:i4>1</vt:i4>
      </vt:variant>
      <vt:variant>
        <vt:lpstr>Folientitel</vt:lpstr>
      </vt:variant>
      <vt:variant>
        <vt:i4>10</vt:i4>
      </vt:variant>
    </vt:vector>
  </HeadingPairs>
  <TitlesOfParts>
    <vt:vector size="11" baseType="lpstr">
      <vt:lpstr>IEEE-P802_15</vt:lpstr>
      <vt:lpstr>Folie 1</vt:lpstr>
      <vt:lpstr>TG 3d May 2017 Closing Report</vt:lpstr>
      <vt:lpstr>Meetings/Contributions</vt:lpstr>
      <vt:lpstr>Tasks Completed</vt:lpstr>
      <vt:lpstr>Plans for Berlin July 2017</vt:lpstr>
      <vt:lpstr>TG Motion</vt:lpstr>
      <vt:lpstr>WG Motion</vt:lpstr>
      <vt:lpstr>TG Motion</vt:lpstr>
      <vt:lpstr>WG Motion</vt:lpstr>
      <vt:lpstr>BRC Calls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178</cp:revision>
  <cp:lastPrinted>1998-02-10T13:28:06Z</cp:lastPrinted>
  <dcterms:created xsi:type="dcterms:W3CDTF">2012-11-14T22:04:21Z</dcterms:created>
  <dcterms:modified xsi:type="dcterms:W3CDTF">2017-05-11T10:20:14Z</dcterms:modified>
</cp:coreProperties>
</file>