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58" d="100"/>
          <a:sy n="58" d="100"/>
        </p:scale>
        <p:origin x="974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15-17-0288-09-0013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95071"/>
              </p:ext>
            </p:extLst>
          </p:nvPr>
        </p:nvGraphicFramePr>
        <p:xfrm>
          <a:off x="-1" y="1676400"/>
          <a:ext cx="9144000" cy="4703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TG13 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October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D3.1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inputs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Hear technical contributions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to MAC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Release 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 MAC text inputs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D4.0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Collect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128585"/>
              </p:ext>
            </p:extLst>
          </p:nvPr>
        </p:nvGraphicFramePr>
        <p:xfrm>
          <a:off x="-1" y="1752598"/>
          <a:ext cx="9144000" cy="46676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4354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 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additional new text</a:t>
                      </a:r>
                      <a:endParaRPr lang="en-US" altLang="zh-CN" sz="18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</a:t>
                      </a:r>
                      <a:r>
                        <a:rPr lang="en-US" b="0" dirty="0" smtClean="0"/>
                        <a:t>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D5.0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June </a:t>
                      </a:r>
                      <a:r>
                        <a:rPr lang="en-US" b="0" dirty="0" smtClean="0"/>
                        <a:t>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Work on additional new text</a:t>
                      </a:r>
                    </a:p>
                    <a:p>
                      <a:endParaRPr lang="en-US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9592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July </a:t>
                      </a:r>
                      <a:r>
                        <a:rPr lang="en-US" sz="1600" b="0" dirty="0" smtClean="0"/>
                        <a:t>2019</a:t>
                      </a:r>
                    </a:p>
                    <a:p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dirty="0" smtClean="0"/>
                        <a:t>Include new text in D6.0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dirty="0" smtClean="0"/>
                        <a:t>Create TBD list and start to work on it </a:t>
                      </a:r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 2019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D6.0 to informal review by WG technical Editor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Work on TBD 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Include new text from TBD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Resolve Technical Editor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D7.0 to WGLB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Create comments in WGLB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Resolve open issues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1611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Review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472</Words>
  <Application>Microsoft Office PowerPoint</Application>
  <PresentationFormat>Bildschirmpräsentation (4:3)</PresentationFormat>
  <Paragraphs>130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3783</cp:revision>
  <cp:lastPrinted>1998-02-10T13:28:06Z</cp:lastPrinted>
  <dcterms:created xsi:type="dcterms:W3CDTF">2007-04-17T18:10:23Z</dcterms:created>
  <dcterms:modified xsi:type="dcterms:W3CDTF">2019-07-18T09:33:20Z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