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58" d="100"/>
          <a:sy n="58" d="100"/>
        </p:scale>
        <p:origin x="802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19" y="332601"/>
            <a:ext cx="3994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15-17-0288-08-0013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2018-03-08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11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24954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PM PHY</a:t>
                      </a:r>
                      <a:endParaRPr lang="en-US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47556"/>
              </p:ext>
            </p:extLst>
          </p:nvPr>
        </p:nvGraphicFramePr>
        <p:xfrm>
          <a:off x="-1" y="1676400"/>
          <a:ext cx="9144000" cy="47037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 on TG13 MAC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October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Create D3.1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technical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inputs</a:t>
                      </a:r>
                      <a:endParaRPr lang="de-DE" altLang="zh-CN" sz="1600" b="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Hear technical contributions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to MAC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D3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Provide MAC text inputs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en-US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D4.0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comments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693957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</a:t>
                      </a:r>
                      <a:r>
                        <a:rPr lang="en-US" altLang="zh-CN" sz="1600" b="0" dirty="0" smtClean="0"/>
                        <a:t>2019</a:t>
                      </a:r>
                    </a:p>
                    <a:p>
                      <a:endParaRPr lang="en-US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text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</a:t>
                      </a: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April 2019</a:t>
                      </a:r>
                    </a:p>
                    <a:p>
                      <a:endParaRPr lang="en-US" altLang="zh-CN" sz="18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Receive comments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</a:t>
                      </a:r>
                      <a:r>
                        <a:rPr lang="en-US" b="0" dirty="0" smtClean="0"/>
                        <a:t>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WGLB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form BRC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June 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r>
                        <a:rPr lang="de-DE" altLang="zh-CN" sz="1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July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to SB</a:t>
                      </a:r>
                      <a:endParaRPr lang="en-US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10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6934200" y="6477000"/>
            <a:ext cx="160020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Volker Jungnickel (HHI)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January 2019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407</Words>
  <Application>Microsoft Office PowerPoint</Application>
  <PresentationFormat>Bildschirmpräsentation (4:3)</PresentationFormat>
  <Paragraphs>111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Times New Roman</vt:lpstr>
      <vt:lpstr>Wingdings</vt:lpstr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3781</cp:revision>
  <cp:lastPrinted>1998-02-10T13:28:06Z</cp:lastPrinted>
  <dcterms:created xsi:type="dcterms:W3CDTF">2007-04-17T18:10:23Z</dcterms:created>
  <dcterms:modified xsi:type="dcterms:W3CDTF">2019-01-17T22:59:28Z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