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6" r:id="rId2"/>
    <p:sldId id="615" r:id="rId3"/>
    <p:sldId id="624" r:id="rId4"/>
    <p:sldId id="625" r:id="rId5"/>
    <p:sldId id="62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 varScale="1">
        <p:scale>
          <a:sx n="58" d="100"/>
          <a:sy n="58" d="100"/>
        </p:scale>
        <p:origin x="802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Volker Jungnickel (Fraunhofer HHI)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6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0819" y="332601"/>
            <a:ext cx="39946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15-17-0288-07-0013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2018-03-08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2" name="Document" r:id="rId4" imgW="9758224" imgH="1827529" progId="Word.Document.8">
                  <p:embed/>
                </p:oleObj>
              </mc:Choice>
              <mc:Fallback>
                <p:oleObj name="Document" r:id="rId4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24954"/>
              </p:ext>
            </p:extLst>
          </p:nvPr>
        </p:nvGraphicFramePr>
        <p:xfrm>
          <a:off x="-1" y="1752598"/>
          <a:ext cx="9144000" cy="46038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2017 (Vancouver)</a:t>
                      </a:r>
                    </a:p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- PAR and CSD for TG13 got approved, new contributions discussed</a:t>
                      </a:r>
                      <a:endParaRPr lang="en-US" altLang="zh-CN" sz="1600" b="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Additional comments against 15.7m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of TG7r1</a:t>
                      </a:r>
                      <a:endParaRPr lang="zh-CN" altLang="en-US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D0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</a:t>
                      </a: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resolution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Decision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on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LC in 802.11 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MAC</a:t>
                      </a:r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Ad-hoc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meeting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in</a:t>
                      </a:r>
                      <a:r>
                        <a:rPr lang="de-DE" altLang="zh-CN" sz="160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Berlin 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after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Plenary</a:t>
                      </a:r>
                      <a:endParaRPr lang="zh-CN" altLang="en-US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August 2017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 against D0</a:t>
                      </a:r>
                    </a:p>
                    <a:p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 comment resolution against</a:t>
                      </a:r>
                      <a:r>
                        <a:rPr lang="en-US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D1 of  TG13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</a:t>
                      </a:r>
                      <a:endParaRPr lang="zh-CN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General discussion about PHY and MAC, Work on text</a:t>
                      </a:r>
                      <a:endParaRPr lang="en-US" altLang="zh-CN" sz="16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 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until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1st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 PHY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Generate D2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Initial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PM PHY</a:t>
                      </a:r>
                      <a:endParaRPr lang="en-US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899235"/>
              </p:ext>
            </p:extLst>
          </p:nvPr>
        </p:nvGraphicFramePr>
        <p:xfrm>
          <a:off x="-1" y="1676400"/>
          <a:ext cx="9144000" cy="474269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373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Prepare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HB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73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all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 on TG13 MAC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October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Create 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technical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inputs</a:t>
                      </a: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737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Hear technical contributions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MAC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D4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 MAC text inputs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WGLB (30 days)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Collect WGLB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105253"/>
              </p:ext>
            </p:extLst>
          </p:nvPr>
        </p:nvGraphicFramePr>
        <p:xfrm>
          <a:off x="-1" y="1752598"/>
          <a:ext cx="9144000" cy="4484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2019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comments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recirculation (15 days)</a:t>
                      </a:r>
                      <a:endParaRPr lang="zh-CN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May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to SB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724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413</Words>
  <Application>Microsoft Office PowerPoint</Application>
  <PresentationFormat>Bildschirmpräsentation (4:3)</PresentationFormat>
  <Paragraphs>102</Paragraphs>
  <Slides>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Times New Roman</vt:lpstr>
      <vt:lpstr>Wingdings</vt:lpstr>
      <vt:lpstr>802-11-Submission</vt:lpstr>
      <vt:lpstr>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3777</cp:revision>
  <cp:lastPrinted>1998-02-10T13:28:06Z</cp:lastPrinted>
  <dcterms:created xsi:type="dcterms:W3CDTF">2007-04-17T18:10:23Z</dcterms:created>
  <dcterms:modified xsi:type="dcterms:W3CDTF">2018-11-15T09:50:03Z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