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58" d="100"/>
          <a:sy n="58" d="100"/>
        </p:scale>
        <p:origin x="802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15-17-0288-07-0013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99235"/>
              </p:ext>
            </p:extLst>
          </p:nvPr>
        </p:nvGraphicFramePr>
        <p:xfrm>
          <a:off x="-1" y="1676400"/>
          <a:ext cx="9144000" cy="47426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TG13 MAC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October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inputs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Hear technical contributions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MAC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MAC text inputs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WGLB (30 days)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WGLB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05253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comments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 (15 days)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to SB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413</Words>
  <Application>Microsoft Office PowerPoint</Application>
  <PresentationFormat>Bildschirmpräsentation (4:3)</PresentationFormat>
  <Paragraphs>102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3777</cp:revision>
  <cp:lastPrinted>1998-02-10T13:28:06Z</cp:lastPrinted>
  <dcterms:created xsi:type="dcterms:W3CDTF">2007-04-17T18:10:23Z</dcterms:created>
  <dcterms:modified xsi:type="dcterms:W3CDTF">2018-11-15T09:50:03Z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