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616" r:id="rId2"/>
    <p:sldId id="615" r:id="rId3"/>
    <p:sldId id="624" r:id="rId4"/>
    <p:sldId id="625" r:id="rId5"/>
    <p:sldId id="621" r:id="rId6"/>
  </p:sldIdLst>
  <p:sldSz cx="9144000" cy="6858000" type="screen4x3"/>
  <p:notesSz cx="6934200" cy="9280525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24" autoAdjust="0"/>
  </p:normalViewPr>
  <p:slideViewPr>
    <p:cSldViewPr>
      <p:cViewPr varScale="1">
        <p:scale>
          <a:sx n="58" d="100"/>
          <a:sy n="58" d="100"/>
        </p:scale>
        <p:origin x="974" y="5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2515" y="-427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42893" y="8982075"/>
            <a:ext cx="1375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Volker Jungnickel (Fraunhofer HHI)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07260" y="8985250"/>
            <a:ext cx="1336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zh-CN" smtClean="0"/>
              <a:t>Volker Jungnickel (Fraunhofer HHI)</a:t>
            </a:r>
            <a:endParaRPr lang="en-US" altLang="zh-CN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Volker Jungnickel (Fraunhofer HHI)</a:t>
            </a:r>
            <a:endParaRPr lang="en-US" altLang="zh-CN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9608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2018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50819" y="332601"/>
            <a:ext cx="399468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doc.: IEEE 802. 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15-17-0288-04-0013</a:t>
            </a:r>
            <a:endParaRPr lang="en-US" altLang="zh-CN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March 2018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2018-03-08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 smtClean="0"/>
              <a:t>Author(s):</a:t>
            </a:r>
            <a:endParaRPr lang="en-US" altLang="zh-CN" sz="2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chemeClr val="tx2"/>
                </a:solidFill>
              </a:rPr>
              <a:t>Suggested time lines for SG MG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401146"/>
              </p:ext>
            </p:extLst>
          </p:nvPr>
        </p:nvGraphicFramePr>
        <p:xfrm>
          <a:off x="860425" y="3070225"/>
          <a:ext cx="7635875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3" name="Document" r:id="rId4" imgW="9758224" imgH="1827529" progId="Word.Document.8">
                  <p:embed/>
                </p:oleObj>
              </mc:Choice>
              <mc:Fallback>
                <p:oleObj name="Document" r:id="rId4" imgW="9758224" imgH="1827529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3070225"/>
                        <a:ext cx="7635875" cy="142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693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624954"/>
              </p:ext>
            </p:extLst>
          </p:nvPr>
        </p:nvGraphicFramePr>
        <p:xfrm>
          <a:off x="-1" y="1752598"/>
          <a:ext cx="9144000" cy="460386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2017 (Vancouver)</a:t>
                      </a:r>
                    </a:p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- PAR and CSD for TG13 got approved, new contributions discussed</a:t>
                      </a:r>
                      <a:endParaRPr lang="en-US" altLang="zh-CN" sz="1600" b="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April</a:t>
                      </a:r>
                      <a:r>
                        <a:rPr lang="en-US" altLang="zh-CN" sz="1600" b="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b="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Additional comments against 15.7m submission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May 2017 (</a:t>
                      </a:r>
                      <a:r>
                        <a:rPr lang="en-US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Daejeon</a:t>
                      </a: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</a:p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Comments resolution against</a:t>
                      </a:r>
                      <a:r>
                        <a:rPr lang="en-US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D1 of TG7r1</a:t>
                      </a:r>
                      <a:endParaRPr lang="zh-CN" altLang="en-US" sz="1600" b="0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June 2017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Generate D0 of TG13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</a:t>
                      </a:r>
                      <a:r>
                        <a:rPr lang="en-US" altLang="zh-CN" sz="1600" b="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submission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July 2017 (Berlin)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</a:t>
                      </a: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resolution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Decision</a:t>
                      </a:r>
                      <a:r>
                        <a:rPr lang="de-DE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on</a:t>
                      </a:r>
                      <a:r>
                        <a:rPr lang="de-DE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LC in 802.11 </a:t>
                      </a:r>
                      <a:r>
                        <a:rPr lang="de-DE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de-DE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MAC</a:t>
                      </a:r>
                      <a:endParaRPr lang="en-US" altLang="zh-CN" sz="160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Ad-hoc </a:t>
                      </a:r>
                      <a:r>
                        <a:rPr lang="de-DE" altLang="zh-CN" sz="1600" b="1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meeting</a:t>
                      </a:r>
                      <a:r>
                        <a:rPr lang="de-DE" altLang="zh-C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in</a:t>
                      </a:r>
                      <a:r>
                        <a:rPr lang="de-DE" altLang="zh-CN" sz="1600" b="1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Berlin </a:t>
                      </a:r>
                      <a:r>
                        <a:rPr lang="de-DE" altLang="zh-C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after </a:t>
                      </a:r>
                      <a:r>
                        <a:rPr lang="de-DE" altLang="zh-CN" sz="1600" b="1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Plenary</a:t>
                      </a:r>
                      <a:endParaRPr lang="zh-CN" altLang="en-US" sz="1600" b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August 2017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 submission against D0</a:t>
                      </a:r>
                    </a:p>
                    <a:p>
                      <a:endParaRPr lang="en-US" altLang="zh-CN" sz="160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September 2017 (Kona)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Finalize comment resolution against</a:t>
                      </a:r>
                      <a:r>
                        <a:rPr lang="en-US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D0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October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Generate D1 of  TG13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 submission</a:t>
                      </a:r>
                      <a:endParaRPr lang="zh-CN" altLang="en-US" sz="16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November 2017 (Orlando)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General discussion about PHY and MAC, Work on text</a:t>
                      </a:r>
                      <a:endParaRPr lang="en-US" altLang="zh-CN" sz="160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December 2017</a:t>
                      </a:r>
                    </a:p>
                    <a:p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 Comment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D1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until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1st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January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January 2018 (Irvine)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D1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PM PHY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February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Generate D2 of TG13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endParaRPr lang="de-DE" altLang="zh-CN" sz="160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Initial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evaluation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PM PHY</a:t>
                      </a:r>
                      <a:endParaRPr lang="en-US" altLang="zh-CN" sz="160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March 2018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2425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103253"/>
              </p:ext>
            </p:extLst>
          </p:nvPr>
        </p:nvGraphicFramePr>
        <p:xfrm>
          <a:off x="-1" y="1556792"/>
          <a:ext cx="9144000" cy="533538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2018 (Rosemont)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 of first comments against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PM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Brainstorm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MAC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/>
                        <a:t>April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/>
                        <a:t>Submit</a:t>
                      </a:r>
                      <a:r>
                        <a:rPr lang="de-DE" altLang="zh-CN" sz="1600" b="0" dirty="0" smtClean="0"/>
                        <a:t> </a:t>
                      </a:r>
                      <a:r>
                        <a:rPr lang="de-DE" altLang="zh-CN" sz="1600" b="0" dirty="0" err="1" smtClean="0"/>
                        <a:t>further</a:t>
                      </a:r>
                      <a:r>
                        <a:rPr lang="de-DE" altLang="zh-CN" sz="1600" b="0" dirty="0" smtClean="0"/>
                        <a:t> </a:t>
                      </a:r>
                      <a:r>
                        <a:rPr lang="de-DE" altLang="zh-CN" sz="1600" b="0" dirty="0" err="1" smtClean="0"/>
                        <a:t>comments</a:t>
                      </a:r>
                      <a:r>
                        <a:rPr lang="de-DE" altLang="zh-CN" sz="1600" b="0" dirty="0" smtClean="0"/>
                        <a:t> </a:t>
                      </a:r>
                      <a:r>
                        <a:rPr lang="de-DE" altLang="zh-CN" sz="1600" b="0" dirty="0" err="1" smtClean="0"/>
                        <a:t>against</a:t>
                      </a:r>
                      <a:r>
                        <a:rPr lang="de-DE" altLang="zh-CN" sz="1600" b="0" dirty="0" smtClean="0"/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/>
                        <a:t>Finalize</a:t>
                      </a:r>
                      <a:r>
                        <a:rPr lang="de-DE" altLang="zh-CN" sz="1600" b="0" dirty="0" smtClean="0"/>
                        <a:t> </a:t>
                      </a:r>
                      <a:r>
                        <a:rPr lang="de-DE" altLang="zh-CN" sz="1600" b="0" dirty="0" err="1" smtClean="0"/>
                        <a:t>evaluation</a:t>
                      </a:r>
                      <a:r>
                        <a:rPr lang="de-DE" altLang="zh-CN" sz="1600" b="0" dirty="0" smtClean="0"/>
                        <a:t> </a:t>
                      </a:r>
                      <a:r>
                        <a:rPr lang="de-DE" altLang="zh-CN" sz="1600" b="0" dirty="0" err="1" smtClean="0"/>
                        <a:t>of</a:t>
                      </a:r>
                      <a:r>
                        <a:rPr lang="de-DE" altLang="zh-CN" sz="1600" b="0" dirty="0" smtClean="0"/>
                        <a:t> PM PHY, </a:t>
                      </a:r>
                      <a:r>
                        <a:rPr lang="de-DE" altLang="zh-CN" sz="1600" b="0" dirty="0" err="1" smtClean="0"/>
                        <a:t>Submit</a:t>
                      </a:r>
                      <a:r>
                        <a:rPr lang="de-DE" altLang="zh-CN" sz="1600" b="0" dirty="0" smtClean="0"/>
                        <a:t> LB OFDM PHY </a:t>
                      </a:r>
                      <a:r>
                        <a:rPr lang="de-DE" altLang="zh-CN" sz="1600" b="0" dirty="0" err="1" smtClean="0"/>
                        <a:t>text</a:t>
                      </a:r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2018 (Warsaw)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LB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features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issue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CfP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/>
                        <a:t>June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/>
                        <a:t>Prepare</a:t>
                      </a:r>
                      <a:r>
                        <a:rPr lang="de-DE" altLang="zh-CN" sz="1600" b="0" dirty="0" smtClean="0"/>
                        <a:t> </a:t>
                      </a:r>
                      <a:r>
                        <a:rPr lang="de-DE" altLang="zh-CN" sz="1600" b="0" dirty="0" smtClean="0"/>
                        <a:t>HB OFDM PHY </a:t>
                      </a:r>
                      <a:r>
                        <a:rPr lang="de-DE" altLang="zh-CN" sz="1600" b="0" dirty="0" err="1" smtClean="0"/>
                        <a:t>text</a:t>
                      </a:r>
                      <a:r>
                        <a:rPr lang="de-DE" altLang="zh-CN" sz="1600" b="0" dirty="0" smtClean="0"/>
                        <a:t> </a:t>
                      </a:r>
                      <a:r>
                        <a:rPr lang="de-DE" altLang="zh-CN" sz="1600" b="0" dirty="0" err="1" smtClean="0"/>
                        <a:t>proposals</a:t>
                      </a:r>
                      <a:endParaRPr lang="de-DE" altLang="zh-CN" sz="16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on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D2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de-DE" altLang="zh-CN" sz="1600" b="0" dirty="0" err="1" smtClean="0"/>
                        <a:t>July</a:t>
                      </a:r>
                      <a:r>
                        <a:rPr lang="de-DE" altLang="zh-CN" sz="1600" b="0" dirty="0" smtClean="0"/>
                        <a:t> 2018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HB OFDM PHY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de-DE" altLang="zh-CN" sz="16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first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D2 incl. MAC</a:t>
                      </a:r>
                      <a:endParaRPr lang="de-DE" altLang="zh-CN" sz="16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August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PHY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September 2018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Technical </a:t>
                      </a:r>
                      <a:r>
                        <a:rPr lang="de-DE" altLang="zh-CN" sz="1600" b="0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Freeze</a:t>
                      </a:r>
                      <a:r>
                        <a:rPr lang="de-DE" altLang="zh-CN" sz="16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TG13 </a:t>
                      </a:r>
                      <a:r>
                        <a:rPr lang="de-DE" altLang="zh-CN" sz="1600" b="0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Spec</a:t>
                      </a:r>
                      <a:endParaRPr lang="de-DE" altLang="zh-CN" sz="1600" b="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dirty="0" err="1" smtClean="0"/>
                        <a:t>October</a:t>
                      </a:r>
                      <a:r>
                        <a:rPr lang="de-DE" altLang="zh-CN" sz="1600" dirty="0" smtClean="0"/>
                        <a:t> 2018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D4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Submit</a:t>
                      </a:r>
                      <a:r>
                        <a:rPr lang="de-DE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D4 </a:t>
                      </a:r>
                      <a:r>
                        <a:rPr lang="de-DE" altLang="zh-CN" sz="1600" b="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WG </a:t>
                      </a:r>
                      <a:r>
                        <a:rPr lang="de-DE" altLang="zh-CN" sz="1600" b="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letter</a:t>
                      </a:r>
                      <a:r>
                        <a:rPr lang="de-DE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ballot</a:t>
                      </a:r>
                      <a:endParaRPr lang="de-DE" altLang="zh-CN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WG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ballot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November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 WG LB comments </a:t>
                      </a:r>
                    </a:p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Release D5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SB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 2019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SB Comment Resolution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submission to </a:t>
                      </a:r>
                      <a:r>
                        <a:rPr lang="en-US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RevCom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February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telco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agenda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March 2018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363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998987"/>
              </p:ext>
            </p:extLst>
          </p:nvPr>
        </p:nvGraphicFramePr>
        <p:xfrm>
          <a:off x="-1" y="1752598"/>
          <a:ext cx="9144000" cy="448471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March 2019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published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Have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party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March 2018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7244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5367285A-48D6-424D-83DC-E3A6A596A85B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Qiang Li (John) (Huawei)</a:t>
            </a:r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2634208"/>
            <a:ext cx="7772400" cy="650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22860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zh-CN" sz="4400" kern="0" dirty="0" smtClean="0"/>
              <a:t>Thank you</a:t>
            </a:r>
            <a:r>
              <a:rPr lang="zh-CN" altLang="en-US" sz="4400" kern="0" dirty="0" smtClean="0"/>
              <a:t>！</a:t>
            </a:r>
            <a:endParaRPr lang="en-US" sz="4400" kern="0" dirty="0"/>
          </a:p>
        </p:txBody>
      </p:sp>
      <p:sp>
        <p:nvSpPr>
          <p:cNvPr id="8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March 2018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5698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411</Words>
  <Application>Microsoft Office PowerPoint</Application>
  <PresentationFormat>Bildschirmpräsentation (4:3)</PresentationFormat>
  <Paragraphs>99</Paragraphs>
  <Slides>5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MS PGothic</vt:lpstr>
      <vt:lpstr>MS PGothic</vt:lpstr>
      <vt:lpstr>Times New Roman</vt:lpstr>
      <vt:lpstr>Wingdings</vt:lpstr>
      <vt:lpstr>802-11-Submission</vt:lpstr>
      <vt:lpstr>Document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Huawei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Jiamin CHEN</dc:creator>
  <cp:lastModifiedBy>Jungnickel, Volker</cp:lastModifiedBy>
  <cp:revision>3766</cp:revision>
  <cp:lastPrinted>1998-02-10T13:28:06Z</cp:lastPrinted>
  <dcterms:created xsi:type="dcterms:W3CDTF">2007-04-17T18:10:23Z</dcterms:created>
  <dcterms:modified xsi:type="dcterms:W3CDTF">2018-05-08T12:24:47Z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(2)/SWrYcgZ90kUkIVz1nYzvR51Rvh2A0V88HHB1SlU3D2itI4JyRLavPsiinKfJ/KFQOfKRiYv
X41qXZB6M0Fqr8Vu9PCQSY0q6pJpYYMg4LW2tYBZTjyU7MIJH3hd1h4n/YhVc98K/52RtBTz
t/aEeNSRmbIuecOv9uN4jdXmwBI05igjy3Gj+srO7q+sGRPokR/GxL/bLu7PdjzX5OcnmNRv
Z2Cpjfvo0x2+rEJTU5</vt:lpwstr>
  </property>
  <property fmtid="{D5CDD505-2E9C-101B-9397-08002B2CF9AE}" pid="3" name="_2015_ms_pID_7253431">
    <vt:lpwstr>G7A14wgAvbdty1hyhw+Lem9g+mTPMdTj6MeQTe1fN33NH1HTP4eRFr
iVEfR8nFOyAfES4W7UOQQvaO1ZvGr57QcEYEwdUC00L4KTwt1jrlH9t2GC+yGXAKI1Gt0iVO
SQN4jMrrVJvIuH0B97584ZOlr1CXFMUzxfC0USi7puJne3bZT5q5YW3kkqnESofidicVIj1O
mOmyJNeZBL7xoJrQ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1489029128</vt:lpwstr>
  </property>
</Properties>
</file>