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5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 varScale="1">
        <p:scale>
          <a:sx n="58" d="100"/>
          <a:sy n="58" d="100"/>
        </p:scale>
        <p:origin x="974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19" y="332601"/>
            <a:ext cx="3994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15-17-0288-04-0013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2018-03-08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3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24954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 (Vancouver)</a:t>
                      </a:r>
                    </a:p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 PAR and CSD for TG13 got approved, new contributions discussed</a:t>
                      </a:r>
                      <a:endParaRPr lang="en-US" altLang="zh-CN" sz="1600" b="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Additional comments against 15.7m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</a:t>
                      </a: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Decision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LC in 802.11 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MAC</a:t>
                      </a:r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Ad-hoc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meeting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</a:t>
                      </a:r>
                      <a:r>
                        <a:rPr lang="de-DE" altLang="zh-CN" sz="16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Berlin 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after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Plenary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 against D0</a:t>
                      </a:r>
                    </a:p>
                    <a:p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 comment resolution against</a:t>
                      </a:r>
                      <a:r>
                        <a:rPr lang="en-US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</a:t>
                      </a:r>
                      <a:endParaRPr lang="zh-CN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PHY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Initial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PM PHY</a:t>
                      </a:r>
                      <a:endParaRPr lang="en-US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03253"/>
              </p:ext>
            </p:extLst>
          </p:nvPr>
        </p:nvGraphicFramePr>
        <p:xfrm>
          <a:off x="-1" y="1556792"/>
          <a:ext cx="9144000" cy="53353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Submit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further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comments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against</a:t>
                      </a:r>
                      <a:r>
                        <a:rPr lang="de-DE" altLang="zh-CN" sz="1600" b="0" dirty="0" smtClean="0"/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Finalize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evaluation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of</a:t>
                      </a:r>
                      <a:r>
                        <a:rPr lang="de-DE" altLang="zh-CN" sz="1600" b="0" dirty="0" smtClean="0"/>
                        <a:t> PM PHY, </a:t>
                      </a:r>
                      <a:r>
                        <a:rPr lang="de-DE" altLang="zh-CN" sz="1600" b="0" dirty="0" err="1" smtClean="0"/>
                        <a:t>Submit</a:t>
                      </a:r>
                      <a:r>
                        <a:rPr lang="de-DE" altLang="zh-CN" sz="1600" b="0" dirty="0" smtClean="0"/>
                        <a:t> LB OFDM PHY </a:t>
                      </a:r>
                      <a:r>
                        <a:rPr lang="de-DE" altLang="zh-CN" sz="1600" b="0" dirty="0" err="1" smtClean="0"/>
                        <a:t>text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Prepare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smtClean="0"/>
                        <a:t>HB OFDM PHY </a:t>
                      </a:r>
                      <a:r>
                        <a:rPr lang="de-DE" altLang="zh-CN" sz="1600" b="0" dirty="0" err="1" smtClean="0"/>
                        <a:t>text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proposals</a:t>
                      </a:r>
                      <a:endParaRPr lang="de-DE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/>
                        <a:t>July</a:t>
                      </a:r>
                      <a:r>
                        <a:rPr lang="de-DE" altLang="zh-CN" sz="1600" b="0" dirty="0" smtClean="0"/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 incl. MAC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PHY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Technical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Freeze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TG13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endParaRPr lang="de-DE" altLang="zh-CN" sz="16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WG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letter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endParaRPr lang="de-DE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WG LB comments </a:t>
                      </a: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D5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 Comment Resolution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submission to 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telco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98987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2019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party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411</Words>
  <Application>Microsoft Office PowerPoint</Application>
  <PresentationFormat>Bildschirmpräsentation (4:3)</PresentationFormat>
  <Paragraphs>99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Times New Roman</vt:lpstr>
      <vt:lpstr>Wingdings</vt:lpstr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3766</cp:revision>
  <cp:lastPrinted>1998-02-10T13:28:06Z</cp:lastPrinted>
  <dcterms:created xsi:type="dcterms:W3CDTF">2007-04-17T18:10:23Z</dcterms:created>
  <dcterms:modified xsi:type="dcterms:W3CDTF">2018-05-08T12:24:47Z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