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24" autoAdjust="0"/>
  </p:normalViewPr>
  <p:slideViewPr>
    <p:cSldViewPr>
      <p:cViewPr varScale="1">
        <p:scale>
          <a:sx n="47" d="100"/>
          <a:sy n="47" d="100"/>
        </p:scale>
        <p:origin x="1286" y="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15-17-0288-03-0013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8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53425"/>
              </p:ext>
            </p:extLst>
          </p:nvPr>
        </p:nvGraphicFramePr>
        <p:xfrm>
          <a:off x="-1" y="1556792"/>
          <a:ext cx="9144000" cy="484770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further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comments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against</a:t>
                      </a:r>
                      <a:r>
                        <a:rPr lang="de-DE" altLang="zh-CN" sz="1600" b="0" dirty="0" smtClean="0"/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Finalize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evaluation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of</a:t>
                      </a:r>
                      <a:r>
                        <a:rPr lang="de-DE" altLang="zh-CN" sz="1600" b="0" dirty="0" smtClean="0"/>
                        <a:t> PM PHY, </a:t>
                      </a: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dirty="0" smtClean="0"/>
                        <a:t> LB OFDM PHY </a:t>
                      </a:r>
                      <a:r>
                        <a:rPr lang="de-DE" altLang="zh-CN" sz="1600" b="0" dirty="0" err="1" smtClean="0"/>
                        <a:t>text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smtClean="0"/>
                        <a:t>Create </a:t>
                      </a:r>
                      <a:r>
                        <a:rPr lang="de-DE" altLang="zh-CN" sz="1600" b="0" dirty="0" smtClean="0"/>
                        <a:t>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Prepare</a:t>
                      </a:r>
                      <a:r>
                        <a:rPr lang="de-DE" altLang="zh-CN" sz="1600" b="0" dirty="0" smtClean="0"/>
                        <a:t> HB OFDM PHY </a:t>
                      </a:r>
                      <a:r>
                        <a:rPr lang="de-DE" altLang="zh-CN" sz="1600" b="0" dirty="0" err="1" smtClean="0"/>
                        <a:t>text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proposals</a:t>
                      </a:r>
                      <a:endParaRPr lang="de-DE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PHY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presentation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 LB comments 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D5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Comment Resolution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98987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410</Words>
  <Application>Microsoft Office PowerPoint</Application>
  <PresentationFormat>Bildschirmpräsentation (4:3)</PresentationFormat>
  <Paragraphs>100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ＭＳ Ｐゴシック</vt:lpstr>
      <vt:lpstr>ＭＳ Ｐゴシック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3764</cp:revision>
  <cp:lastPrinted>1998-02-10T13:28:06Z</cp:lastPrinted>
  <dcterms:created xsi:type="dcterms:W3CDTF">2007-04-17T18:10:23Z</dcterms:created>
  <dcterms:modified xsi:type="dcterms:W3CDTF">2018-03-08T22:17:52Z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