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616" r:id="rId2"/>
    <p:sldId id="615" r:id="rId3"/>
    <p:sldId id="624" r:id="rId4"/>
    <p:sldId id="625" r:id="rId5"/>
    <p:sldId id="621" r:id="rId6"/>
  </p:sldIdLst>
  <p:sldSz cx="9144000" cy="6858000" type="screen4x3"/>
  <p:notesSz cx="6934200" cy="9280525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24" autoAdjust="0"/>
  </p:normalViewPr>
  <p:slideViewPr>
    <p:cSldViewPr>
      <p:cViewPr>
        <p:scale>
          <a:sx n="54" d="100"/>
          <a:sy n="54" d="100"/>
        </p:scale>
        <p:origin x="-883" y="-5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50" d="100"/>
          <a:sy n="50" d="100"/>
        </p:scale>
        <p:origin x="-2515" y="-427"/>
      </p:cViewPr>
      <p:guideLst>
        <p:guide orient="horz" pos="2160"/>
        <p:guide pos="28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942893" y="8982075"/>
            <a:ext cx="13753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Volker Jungnickel (Fraunhofer HHI)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68DF600E-99F4-4E07-A990-3A8D312B7CA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6630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992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March 2017</a:t>
            </a:r>
            <a:endParaRPr lang="en-US" dirty="0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907260" y="8985250"/>
            <a:ext cx="133690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zh-CN"/>
              <a:t>Page </a:t>
            </a:r>
            <a:fld id="{868DDD5A-3682-499C-BA38-9EBBE651821E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276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76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7547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panose="020B0600070205080204" pitchFamily="34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anose="020B0600070205080204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charset="0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Kopfzeilenplatzhalt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802.15-17/0288r0</a:t>
            </a:r>
            <a:endParaRPr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2017</a:t>
            </a:r>
            <a:endParaRPr lang="en-US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Volker Jungnickel (Fraunhofer HHI)</a:t>
            </a:r>
            <a:endParaRPr lang="en-US" altLang="zh-CN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868DDD5A-3682-499C-BA38-9EBBE651821E}" type="slidenum">
              <a:rPr lang="en-US" altLang="zh-CN" smtClean="0"/>
              <a:pPr/>
              <a:t>1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069608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200316B2-9C48-417E-82B7-1AE29C3B35FC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1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EB4783C2-F1BF-4332-9B50-A002CFC1FE9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279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5E4833B-F047-4A78-8E5A-F4F9E4B5B01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69340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34A8C01-C2BB-4676-9004-17970ACCC694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921357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5367285A-48D6-424D-83DC-E3A6A596A85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767413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3360ABF-F91C-4C7E-90D5-CCF452F2CA01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954733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B0F5597-A47C-4D34-9350-611EB446D352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67022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137EAC34-0A89-4B6A-900D-CD6A6B432A5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7566252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141AB8C-4256-4A1E-AA46-F5E1E30E34B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5421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dirty="0" smtClean="0"/>
              <a:t>January 2018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FCBA75C4-5DAF-4D56-9050-985095B3A87B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4694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3008313" cy="7424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C44CF88-5581-4670-AD88-38D674FFA9DF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625362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8E85C3D-7453-42B2-91D1-069BB7DF0030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34200" y="6477000"/>
            <a:ext cx="16002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zh-CN" dirty="0" smtClean="0"/>
              <a:t>Qiang Li (John) (Huawei)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029176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zh-CN" smtClean="0"/>
              <a:t>May 2017</a:t>
            </a:r>
            <a:endParaRPr lang="en-US" altLang="zh-CN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72132" y="6477000"/>
            <a:ext cx="296226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Qiang Li (John)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zh-CN"/>
              <a:t>Slide </a:t>
            </a:r>
            <a:fld id="{3ACB54E5-DC7F-4A67-8E5F-9D363F7EE765}" type="slidenum">
              <a:rPr lang="en-US" altLang="zh-CN"/>
              <a:pPr/>
              <a:t>‹Nr.›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50820" y="332601"/>
            <a:ext cx="399468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lvl="4" algn="r">
              <a:defRPr/>
            </a:pP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doc.: IEEE 802. </a:t>
            </a:r>
            <a:r>
              <a:rPr lang="en-US" altLang="zh-CN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  <a:cs typeface="+mn-cs"/>
              </a:rPr>
              <a:t>15-17-0288-02-0013</a:t>
            </a:r>
            <a:endParaRPr lang="en-US" altLang="zh-CN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zh-CN" smtClean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737" r:id="rId1"/>
    <p:sldLayoutId id="2147486738" r:id="rId2"/>
    <p:sldLayoutId id="2147486724" r:id="rId3"/>
    <p:sldLayoutId id="2147486739" r:id="rId4"/>
    <p:sldLayoutId id="2147486740" r:id="rId5"/>
    <p:sldLayoutId id="2147486741" r:id="rId6"/>
    <p:sldLayoutId id="2147486742" r:id="rId7"/>
    <p:sldLayoutId id="2147486743" r:id="rId8"/>
    <p:sldLayoutId id="2147486744" r:id="rId9"/>
    <p:sldLayoutId id="2147486745" r:id="rId10"/>
    <p:sldLayoutId id="2147486746" r:id="rId11"/>
    <p:sldLayoutId id="2147486725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anose="020B0600070205080204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anose="020B0600070205080204" pitchFamily="34" charset="-128"/>
          <a:cs typeface="MS PGothic" panose="020B0600070205080204" pitchFamily="34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charset="0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charset="0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</a:t>
            </a:r>
            <a:r>
              <a:rPr lang="en-US" altLang="zh-CN" dirty="0" smtClean="0"/>
              <a:t> 2018</a:t>
            </a:r>
            <a:endParaRPr lang="en-US" altLang="zh-CN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6"/>
          <p:cNvSpPr txBox="1">
            <a:spLocks noChangeArrowheads="1"/>
          </p:cNvSpPr>
          <p:nvPr/>
        </p:nvSpPr>
        <p:spPr>
          <a:xfrm>
            <a:off x="685800" y="1752600"/>
            <a:ext cx="7772400" cy="381000"/>
          </a:xfrm>
          <a:prstGeom prst="rect">
            <a:avLst/>
          </a:prstGeom>
          <a:noFill/>
        </p:spPr>
        <p:txBody>
          <a:bodyPr/>
          <a:lstStyle/>
          <a:p>
            <a:pPr marL="342900" indent="-342900" algn="ctr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+mn-lt"/>
                <a:ea typeface="+mn-ea"/>
              </a:rPr>
              <a:t>Date:</a:t>
            </a:r>
            <a:r>
              <a:rPr lang="en-US" sz="2000" kern="0" dirty="0">
                <a:latin typeface="+mn-lt"/>
                <a:ea typeface="+mn-ea"/>
              </a:rPr>
              <a:t> </a:t>
            </a:r>
            <a:r>
              <a:rPr lang="en-US" sz="2000" kern="0" dirty="0" smtClean="0">
                <a:latin typeface="+mn-lt"/>
                <a:ea typeface="+mn-ea"/>
              </a:rPr>
              <a:t>2018-01-18</a:t>
            </a:r>
            <a:endParaRPr lang="en-US" sz="2000" kern="0" dirty="0">
              <a:latin typeface="+mn-lt"/>
              <a:ea typeface="+mn-ea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3400" y="21336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 dirty="0" smtClean="0"/>
              <a:t>Author(s):</a:t>
            </a:r>
            <a:endParaRPr lang="en-US" altLang="zh-CN" sz="20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/>
            <a:r>
              <a:rPr lang="en-US" altLang="zh-CN" sz="3200" b="1" dirty="0" smtClean="0">
                <a:solidFill>
                  <a:schemeClr val="tx2"/>
                </a:solidFill>
              </a:rPr>
              <a:t>Suggested time lines for SG MG</a:t>
            </a:r>
            <a:endParaRPr lang="en-US" altLang="zh-CN" sz="3200" b="1" dirty="0">
              <a:solidFill>
                <a:schemeClr val="tx2"/>
              </a:solidFill>
            </a:endParaRP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4401146"/>
              </p:ext>
            </p:extLst>
          </p:nvPr>
        </p:nvGraphicFramePr>
        <p:xfrm>
          <a:off x="860425" y="3070225"/>
          <a:ext cx="7635875" cy="1425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52" name="Document" r:id="rId4" imgW="9758224" imgH="1827529" progId="Word.Document.8">
                  <p:embed/>
                </p:oleObj>
              </mc:Choice>
              <mc:Fallback>
                <p:oleObj name="Document" r:id="rId4" imgW="9758224" imgH="1827529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425" y="3070225"/>
                        <a:ext cx="7635875" cy="1425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5693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2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832840"/>
              </p:ext>
            </p:extLst>
          </p:nvPr>
        </p:nvGraphicFramePr>
        <p:xfrm>
          <a:off x="-1" y="1752598"/>
          <a:ext cx="9144000" cy="460386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March 2017 (Vancouver)</a:t>
                      </a:r>
                    </a:p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- PAR and CSD for TG13 got approved, new contributions discussed</a:t>
                      </a:r>
                      <a:endParaRPr lang="en-US" altLang="zh-CN" sz="1600" b="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April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Additional comments against 15.7m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May 2017 (</a:t>
                      </a:r>
                      <a:r>
                        <a:rPr lang="en-US" altLang="zh-CN" sz="1600" b="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Daejeon</a:t>
                      </a:r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)</a:t>
                      </a:r>
                    </a:p>
                    <a:p>
                      <a:r>
                        <a:rPr lang="en-US" altLang="zh-CN" sz="1600" b="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Comments resolution against</a:t>
                      </a:r>
                      <a:r>
                        <a:rPr lang="en-US" altLang="zh-CN" sz="1600" b="0" kern="12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of TG7r1</a:t>
                      </a:r>
                      <a:endParaRPr lang="zh-CN" altLang="en-US" sz="1600" b="0" kern="1200" dirty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June 2017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D0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</a:t>
                      </a:r>
                      <a:r>
                        <a:rPr lang="en-US" altLang="zh-CN" sz="1600" b="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submission</a:t>
                      </a:r>
                      <a:endParaRPr lang="zh-CN" altLang="en-US" sz="1600" b="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July 2017 (Berlin)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</a:t>
                      </a: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resolution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Decision</a:t>
                      </a:r>
                      <a:r>
                        <a:rPr lang="de-DE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on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LC in 802.11 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de-DE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MAC</a:t>
                      </a:r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Ad-hoc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meeting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in</a:t>
                      </a:r>
                      <a:r>
                        <a:rPr lang="de-DE" altLang="zh-CN" sz="1600" b="1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Berlin </a:t>
                      </a:r>
                      <a:r>
                        <a:rPr lang="de-DE" altLang="zh-CN" sz="1600" b="1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after </a:t>
                      </a:r>
                      <a:r>
                        <a:rPr lang="de-DE" altLang="zh-CN" sz="1600" b="1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Plenary</a:t>
                      </a:r>
                      <a:endParaRPr lang="zh-CN" altLang="en-US" sz="1600" b="1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August 2017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 against D0</a:t>
                      </a:r>
                    </a:p>
                    <a:p>
                      <a:endParaRPr lang="en-US" altLang="zh-CN" sz="1600" dirty="0" smtClean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September 2017 (Kona)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Finalize comment resolution against</a:t>
                      </a:r>
                      <a:r>
                        <a:rPr lang="en-US" altLang="zh-CN" sz="1600" baseline="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 D0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October 2017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Generate D1 of  TG13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n-US" altLang="zh-CN" sz="16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</a:rPr>
                        <a:t>Comment submission</a:t>
                      </a:r>
                      <a:endParaRPr lang="zh-CN" altLang="en-US" sz="1600" dirty="0">
                        <a:solidFill>
                          <a:schemeClr val="bg1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November 2017 (Orlando)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General discussion about PHY and MAC, Work on text</a:t>
                      </a:r>
                      <a:endParaRPr lang="en-US" altLang="zh-CN" sz="1600" kern="1200" baseline="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December 2017</a:t>
                      </a:r>
                    </a:p>
                    <a:p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-  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until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1st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January 2018 (Irvine)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D1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PM </a:t>
                      </a:r>
                      <a:r>
                        <a:rPr lang="de-DE" altLang="zh-CN" sz="1600" kern="1200" dirty="0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PHY </a:t>
                      </a:r>
                      <a:r>
                        <a:rPr lang="de-DE" altLang="zh-CN" sz="1600" kern="1200" dirty="0" err="1" smtClean="0">
                          <a:solidFill>
                            <a:schemeClr val="bg1">
                              <a:lumMod val="7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de-DE" altLang="zh-CN" sz="1600" kern="1200" dirty="0" smtClean="0">
                        <a:solidFill>
                          <a:schemeClr val="bg1">
                            <a:lumMod val="7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Generate D2 of TG13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Working on OFDM PHY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proposals</a:t>
                      </a:r>
                      <a:endParaRPr lang="en-US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</a:t>
            </a:r>
            <a:r>
              <a:rPr lang="en-US" altLang="zh-CN" dirty="0" smtClean="0"/>
              <a:t>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242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15990"/>
              </p:ext>
            </p:extLst>
          </p:nvPr>
        </p:nvGraphicFramePr>
        <p:xfrm>
          <a:off x="-1" y="1752598"/>
          <a:ext cx="9144000" cy="484770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2018 (Rosemont)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 of first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 against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PM PHY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April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Submit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further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comments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against</a:t>
                      </a:r>
                      <a:r>
                        <a:rPr lang="de-DE" altLang="zh-CN" sz="1600" b="0" dirty="0" smtClean="0"/>
                        <a:t> 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err="1" smtClean="0"/>
                        <a:t>Submissions</a:t>
                      </a:r>
                      <a:r>
                        <a:rPr lang="de-DE" altLang="zh-CN" sz="1600" b="0" dirty="0" smtClean="0"/>
                        <a:t> </a:t>
                      </a:r>
                      <a:r>
                        <a:rPr lang="de-DE" altLang="zh-CN" sz="1600" b="0" dirty="0" err="1" smtClean="0"/>
                        <a:t>for</a:t>
                      </a:r>
                      <a:r>
                        <a:rPr lang="de-DE" altLang="zh-CN" sz="1600" b="0" dirty="0" smtClean="0"/>
                        <a:t> OFDM PHY</a:t>
                      </a:r>
                      <a:endParaRPr lang="zh-CN" altLang="en-US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May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2018 (Warsaw)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Finalize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D2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Presentations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OFDM PHY</a:t>
                      </a: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endParaRPr lang="de-DE" altLang="zh-CN" sz="16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dirty="0" smtClean="0"/>
                        <a:t>June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dirty="0" smtClean="0"/>
                        <a:t>Create </a:t>
                      </a:r>
                      <a:r>
                        <a:rPr lang="de-DE" altLang="zh-CN" sz="1600" b="0" dirty="0" smtClean="0"/>
                        <a:t>D3</a:t>
                      </a:r>
                      <a:endParaRPr lang="de-DE" altLang="zh-CN" sz="1600" b="0" dirty="0" smtClean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b="0" dirty="0" err="1" smtClean="0"/>
                        <a:t>July</a:t>
                      </a:r>
                      <a:r>
                        <a:rPr lang="de-DE" altLang="zh-CN" sz="1600" b="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first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comments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Discussion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OFDM PHY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August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submission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September 2018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Final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changes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PHY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MAC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Technical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Freeze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of</a:t>
                      </a:r>
                      <a:r>
                        <a:rPr lang="de-DE" altLang="zh-CN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TG13 </a:t>
                      </a:r>
                      <a:r>
                        <a:rPr lang="de-DE" altLang="zh-CN" sz="1600" b="0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Spec</a:t>
                      </a:r>
                      <a:endParaRPr lang="zh-CN" alt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dirty="0" err="1" smtClean="0"/>
                        <a:t>October</a:t>
                      </a:r>
                      <a:r>
                        <a:rPr lang="de-DE" altLang="zh-CN" sz="1600" dirty="0" smtClean="0"/>
                        <a:t> 2018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D4 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D4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WG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letter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ballot</a:t>
                      </a:r>
                      <a:endParaRPr lang="de-DE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Comment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resolution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against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D3</a:t>
                      </a:r>
                    </a:p>
                    <a:p>
                      <a:endParaRPr lang="zh-CN" altLang="en-US" sz="1600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November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Resolve WG LB comments </a:t>
                      </a: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December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2018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Release D5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Submit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SB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January 2019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SB Comment Resolution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Start submission to </a:t>
                      </a:r>
                      <a:r>
                        <a:rPr lang="en-US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RevCom</a:t>
                      </a: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altLang="zh-CN" sz="16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February</a:t>
                      </a:r>
                      <a:endParaRPr lang="de-DE" altLang="zh-CN" sz="16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Get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on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telco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agenda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</a:t>
            </a:r>
            <a:r>
              <a:rPr lang="en-US" altLang="zh-CN" dirty="0" smtClean="0"/>
              <a:t>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3363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FCBA75C4-5DAF-4D56-9050-985095B3A87B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Qiang Li (John) (Huawei)</a:t>
            </a:r>
            <a:endParaRPr lang="en-US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hangingPunct="0">
              <a:defRPr/>
            </a:pPr>
            <a:r>
              <a:rPr lang="en-US" sz="32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Suggested timeline for SPEC generation</a:t>
            </a:r>
            <a:endParaRPr lang="en-US" sz="32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1998987"/>
              </p:ext>
            </p:extLst>
          </p:nvPr>
        </p:nvGraphicFramePr>
        <p:xfrm>
          <a:off x="-1" y="1752598"/>
          <a:ext cx="9144000" cy="4484715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494905">
                <a:tc>
                  <a:txBody>
                    <a:bodyPr/>
                    <a:lstStyle/>
                    <a:p>
                      <a:r>
                        <a:rPr lang="en-US" altLang="zh-CN" sz="1600" b="0" dirty="0" smtClean="0"/>
                        <a:t>March </a:t>
                      </a:r>
                      <a:r>
                        <a:rPr lang="en-US" altLang="zh-CN" sz="1600" b="0" dirty="0" smtClean="0"/>
                        <a:t>2019</a:t>
                      </a:r>
                      <a:endParaRPr lang="en-US" altLang="zh-CN" sz="1600" b="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standard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is</a:t>
                      </a:r>
                      <a:r>
                        <a:rPr lang="de-DE" altLang="zh-CN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published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  <a:r>
                        <a:rPr lang="de-DE" altLang="zh-CN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altLang="zh-CN" sz="1600" b="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party</a:t>
                      </a:r>
                      <a:endParaRPr lang="en-US" altLang="zh-CN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494905"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</a:t>
            </a:r>
            <a:r>
              <a:rPr lang="en-US" altLang="zh-CN" dirty="0" smtClean="0"/>
              <a:t>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07244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5367285A-48D6-424D-83DC-E3A6A596A85B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zh-CN" smtClean="0"/>
              <a:t>Qiang Li (John) (Huawei)</a:t>
            </a:r>
            <a:endParaRPr lang="en-US" altLang="zh-CN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2634208"/>
            <a:ext cx="7772400" cy="650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 b="1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panose="020B0600070205080204" pitchFamily="34" charset="-128"/>
              </a:defRPr>
            </a:lvl1pPr>
            <a:lvl2pPr marL="457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8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MS PGothic" charset="0"/>
              </a:defRPr>
            </a:lvl2pPr>
            <a:lvl3pPr marL="914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3pPr>
            <a:lvl4pPr marL="1371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4pPr>
            <a:lvl5pPr marL="18288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  <a:ea typeface="MS PGothic" charset="0"/>
                <a:cs typeface="MS PGothic" charset="0"/>
              </a:defRPr>
            </a:lvl5pPr>
            <a:lvl6pPr marL="22860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6pPr>
            <a:lvl7pPr marL="27432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7pPr>
            <a:lvl8pPr marL="32004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8pPr>
            <a:lvl9pPr marL="3657600" indent="0" algn="l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algn="ctr"/>
            <a:r>
              <a:rPr lang="en-US" altLang="zh-CN" sz="4400" kern="0" dirty="0" smtClean="0"/>
              <a:t>Thank you</a:t>
            </a:r>
            <a:r>
              <a:rPr lang="zh-CN" altLang="en-US" sz="4400" kern="0" dirty="0" smtClean="0"/>
              <a:t>！</a:t>
            </a:r>
            <a:endParaRPr lang="en-US" sz="4400" kern="0" dirty="0"/>
          </a:p>
        </p:txBody>
      </p:sp>
      <p:sp>
        <p:nvSpPr>
          <p:cNvPr id="9" name="日期占位符 1"/>
          <p:cNvSpPr>
            <a:spLocks noGrp="1"/>
          </p:cNvSpPr>
          <p:nvPr>
            <p:ph type="dt" sz="half" idx="10"/>
          </p:nvPr>
        </p:nvSpPr>
        <p:spPr>
          <a:xfrm>
            <a:off x="696913" y="333375"/>
            <a:ext cx="1340110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January</a:t>
            </a:r>
            <a:r>
              <a:rPr lang="en-US" altLang="zh-CN" dirty="0" smtClean="0"/>
              <a:t> 2018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756981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7.0&quot;&gt;&lt;object type=&quot;1&quot; unique_id=&quot;10001&quot;&gt;&lt;object type=&quot;2&quot; unique_id=&quot;13059&quot;&gt;&lt;object type=&quot;3&quot; unique_id=&quot;13060&quot;&gt;&lt;property id=&quot;20148&quot; value=&quot;5&quot;/&gt;&lt;property id=&quot;20300&quot; value=&quot;Slide 1&quot;/&gt;&lt;property id=&quot;20307&quot; value=&quot;448&quot;/&gt;&lt;/object&gt;&lt;object type=&quot;3&quot; unique_id=&quot;13061&quot;&gt;&lt;property id=&quot;20148&quot; value=&quot;5&quot;/&gt;&lt;property id=&quot;20300&quot; value=&quot;Slide 2&quot;/&gt;&lt;property id=&quot;20307&quot; value=&quot;449&quot;/&gt;&lt;/object&gt;&lt;object type=&quot;3&quot; unique_id=&quot;13062&quot;&gt;&lt;property id=&quot;20148&quot; value=&quot;5&quot;/&gt;&lt;property id=&quot;20300&quot; value=&quot;Slide 3&quot;/&gt;&lt;property id=&quot;20307&quot; value=&quot;451&quot;/&gt;&lt;/object&gt;&lt;object type=&quot;3&quot; unique_id=&quot;13063&quot;&gt;&lt;property id=&quot;20148&quot; value=&quot;5&quot;/&gt;&lt;property id=&quot;20300&quot; value=&quot;Slide 4&quot;/&gt;&lt;property id=&quot;20307&quot; value=&quot;452&quot;/&gt;&lt;/object&gt;&lt;object type=&quot;3&quot; unique_id=&quot;13064&quot;&gt;&lt;property id=&quot;20148&quot; value=&quot;5&quot;/&gt;&lt;property id=&quot;20300&quot; value=&quot;Slide 5&quot;/&gt;&lt;property id=&quot;20307&quot; value=&quot;453&quot;/&gt;&lt;/object&gt;&lt;object type=&quot;3&quot; unique_id=&quot;13065&quot;&gt;&lt;property id=&quot;20148&quot; value=&quot;5&quot;/&gt;&lt;property id=&quot;20300&quot; value=&quot;Slide 6&quot;/&gt;&lt;property id=&quot;20307&quot; value=&quot;454&quot;/&gt;&lt;/object&gt;&lt;object type=&quot;3&quot; unique_id=&quot;13066&quot;&gt;&lt;property id=&quot;20148&quot; value=&quot;5&quot;/&gt;&lt;property id=&quot;20300&quot; value=&quot;Slide 7&quot;/&gt;&lt;property id=&quot;20307&quot; value=&quot;455&quot;/&gt;&lt;/object&gt;&lt;object type=&quot;3&quot; unique_id=&quot;13067&quot;&gt;&lt;property id=&quot;20148&quot; value=&quot;5&quot;/&gt;&lt;property id=&quot;20300&quot; value=&quot;Slide 8&quot;/&gt;&lt;property id=&quot;20307&quot; value=&quot;457&quot;/&gt;&lt;/object&gt;&lt;object type=&quot;3&quot; unique_id=&quot;13068&quot;&gt;&lt;property id=&quot;20148&quot; value=&quot;5&quot;/&gt;&lt;property id=&quot;20300&quot; value=&quot;Slide 9&quot;/&gt;&lt;property id=&quot;20307&quot; value=&quot;456&quot;/&gt;&lt;/object&gt;&lt;object type=&quot;3&quot; unique_id=&quot;13069&quot;&gt;&lt;property id=&quot;20148&quot; value=&quot;5&quot;/&gt;&lt;property id=&quot;20300&quot; value=&quot;Slide 10 - &amp;quot;Agenda Items for the Week&amp;quot;&quot;/&gt;&lt;property id=&quot;20307&quot; value=&quot;458&quot;/&gt;&lt;/object&gt;&lt;object type=&quot;3&quot; unique_id=&quot;13070&quot;&gt;&lt;property id=&quot;20148&quot; value=&quot;5&quot;/&gt;&lt;property id=&quot;20300&quot; value=&quot;Slide 11 - &amp;quot;Tentative IEEE 802.11aj Agenda for the Week&amp;quot;&quot;/&gt;&lt;property id=&quot;20307&quot; value=&quot;460&quot;/&gt;&lt;/object&gt;&lt;object type=&quot;3&quot; unique_id=&quot;13071&quot;&gt;&lt;property id=&quot;20148&quot; value=&quot;5&quot;/&gt;&lt;property id=&quot;20300&quot; value=&quot;Slide 12 - &amp;quot;Tentative IEEE 802.11aj Agenda for the Week&amp;quot;&quot;/&gt;&lt;property id=&quot;20307&quot; value=&quot;558&quot;/&gt;&lt;/object&gt;&lt;object type=&quot;3&quot; unique_id=&quot;13072&quot;&gt;&lt;property id=&quot;20148&quot; value=&quot;5&quot;/&gt;&lt;property id=&quot;20300&quot; value=&quot;Slide 13 - &amp;quot;Tentative IEEE 802.11aj Agenda for the Week&amp;quot;&quot;/&gt;&lt;property id=&quot;20307&quot; value=&quot;559&quot;/&gt;&lt;/object&gt;&lt;object type=&quot;3&quot; unique_id=&quot;13073&quot;&gt;&lt;property id=&quot;20148&quot; value=&quot;5&quot;/&gt;&lt;property id=&quot;20300&quot; value=&quot;Slide 14 - &amp;quot;Work Completed (1/4) &amp;quot;&quot;/&gt;&lt;property id=&quot;20307&quot; value=&quot;565&quot;/&gt;&lt;/object&gt;&lt;object type=&quot;3&quot; unique_id=&quot;13074&quot;&gt;&lt;property id=&quot;20148&quot; value=&quot;5&quot;/&gt;&lt;property id=&quot;20300&quot; value=&quot;Slide 15 - &amp;quot;Work Completed (2/4)&amp;quot;&quot;/&gt;&lt;property id=&quot;20307&quot; value=&quot;566&quot;/&gt;&lt;/object&gt;&lt;object type=&quot;3&quot; unique_id=&quot;13075&quot;&gt;&lt;property id=&quot;20148&quot; value=&quot;5&quot;/&gt;&lt;property id=&quot;20300&quot; value=&quot;Slide 16 - &amp;quot;Work Completed (3/4)&amp;quot;&quot;/&gt;&lt;property id=&quot;20307&quot; value=&quot;567&quot;/&gt;&lt;/object&gt;&lt;object type=&quot;3&quot; unique_id=&quot;13076&quot;&gt;&lt;property id=&quot;20148&quot; value=&quot;5&quot;/&gt;&lt;property id=&quot;20300&quot; value=&quot;Slide 17 - &amp;quot;Work Completed (4/4)&amp;quot;&quot;/&gt;&lt;property id=&quot;20307&quot; value=&quot;568&quot;/&gt;&lt;/object&gt;&lt;object type=&quot;3&quot; unique_id=&quot;13077&quot;&gt;&lt;property id=&quot;20148&quot; value=&quot;5&quot;/&gt;&lt;property id=&quot;20300&quot; value=&quot;Slide 18 - &amp;quot;Approve the meeting minutes&amp;quot;&quot;/&gt;&lt;property id=&quot;20307&quot; value=&quot;519&quot;/&gt;&lt;/object&gt;&lt;object type=&quot;3&quot; unique_id=&quot;13078&quot;&gt;&lt;property id=&quot;20148&quot; value=&quot;5&quot;/&gt;&lt;property id=&quot;20300&quot; value=&quot;Slide 19 - &amp;quot;Notes for Tuesday Sept 09, 2014 10:30 – 12:30&amp;quot;&quot;/&gt;&lt;property id=&quot;20307&quot; value=&quot;503&quot;/&gt;&lt;/object&gt;&lt;object type=&quot;3&quot; unique_id=&quot;13079&quot;&gt;&lt;property id=&quot;20148&quot; value=&quot;5&quot;/&gt;&lt;property id=&quot;20300&quot; value=&quot;Slide 20 - &amp;quot;Notes for Tuesday Sept 09, 2014 13:30 – 15:30&amp;quot;&quot;/&gt;&lt;property id=&quot;20307&quot; value=&quot;543&quot;/&gt;&lt;/object&gt;&lt;object type=&quot;3&quot; unique_id=&quot;13080&quot;&gt;&lt;property id=&quot;20148&quot; value=&quot;5&quot;/&gt;&lt;property id=&quot;20300&quot; value=&quot;Slide 21 - &amp;quot;Notes for Tuesday Sept 09, 2014 16:00 – 18:00&amp;quot;&quot;/&gt;&lt;property id=&quot;20307&quot; value=&quot;546&quot;/&gt;&lt;/object&gt;&lt;object type=&quot;3&quot; unique_id=&quot;13081&quot;&gt;&lt;property id=&quot;20148&quot; value=&quot;5&quot;/&gt;&lt;property id=&quot;20300&quot; value=&quot;Slide 22 - &amp;quot;Notes for Wednesday Sept 10, 2014 09:00 – 10:00&amp;quot;&quot;/&gt;&lt;property id=&quot;20307&quot; value=&quot;560&quot;/&gt;&lt;/object&gt;&lt;object type=&quot;3&quot; unique_id=&quot;13082&quot;&gt;&lt;property id=&quot;20148&quot; value=&quot;5&quot;/&gt;&lt;property id=&quot;20300&quot; value=&quot;Slide 23 - &amp;quot;Goals for November 2014 Meeting&amp;quot;&quot;/&gt;&lt;property id=&quot;20307&quot; value=&quot;470&quot;/&gt;&lt;/object&gt;&lt;object type=&quot;3&quot; unique_id=&quot;13083&quot;&gt;&lt;property id=&quot;20148&quot; value=&quot;5&quot;/&gt;&lt;property id=&quot;20300&quot; value=&quot;Slide 24 - &amp;quot;Conference call times&amp;quot;&quot;/&gt;&lt;property id=&quot;20307&quot; value=&quot;475&quot;/&gt;&lt;/object&gt;&lt;/object&gt;&lt;object type=&quot;8&quot; unique_id=&quot;13109&quot;&gt;&lt;/object&gt;&lt;/object&gt;&lt;/database&gt;"/>
  <p:tag name="MMPROD_NEXTUNIQUEID" val="10010"/>
  <p:tag name="SECTOMILLISECCONVERTED" val="1"/>
</p:tagLst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369</Words>
  <Application>Microsoft Office PowerPoint</Application>
  <PresentationFormat>Bildschirmpräsentation (4:3)</PresentationFormat>
  <Paragraphs>94</Paragraphs>
  <Slides>5</Slides>
  <Notes>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Huawei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Jiamin CHEN</dc:creator>
  <cp:lastModifiedBy>Jungnickel, Volker</cp:lastModifiedBy>
  <cp:revision>3754</cp:revision>
  <cp:lastPrinted>1998-02-10T13:28:06Z</cp:lastPrinted>
  <dcterms:created xsi:type="dcterms:W3CDTF">2007-04-17T18:10:23Z</dcterms:created>
  <dcterms:modified xsi:type="dcterms:W3CDTF">2018-01-18T20:50:41Z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(2)/SWrYcgZ90kUkIVz1nYzvR51Rvh2A0V88HHB1SlU3D2itI4JyRLavPsiinKfJ/KFQOfKRiYv
X41qXZB6M0Fqr8Vu9PCQSY0q6pJpYYMg4LW2tYBZTjyU7MIJH3hd1h4n/YhVc98K/52RtBTz
t/aEeNSRmbIuecOv9uN4jdXmwBI05igjy3Gj+srO7q+sGRPokR/GxL/bLu7PdjzX5OcnmNRv
Z2Cpjfvo0x2+rEJTU5</vt:lpwstr>
  </property>
  <property fmtid="{D5CDD505-2E9C-101B-9397-08002B2CF9AE}" pid="3" name="_2015_ms_pID_7253431">
    <vt:lpwstr>G7A14wgAvbdty1hyhw+Lem9g+mTPMdTj6MeQTe1fN33NH1HTP4eRFr
iVEfR8nFOyAfES4W7UOQQvaO1ZvGr57QcEYEwdUC00L4KTwt1jrlH9t2GC+yGXAKI1Gt0iVO
SQN4jMrrVJvIuH0B97584ZOlr1CXFMUzxfC0USi7puJne3bZT5q5YW3kkqnESofidicVIj1O
mOmyJNeZBL7xoJrQ</vt:lpwstr>
  </property>
  <property fmtid="{D5CDD505-2E9C-101B-9397-08002B2CF9AE}" pid="4" name="_readonly">
    <vt:lpwstr/>
  </property>
  <property fmtid="{D5CDD505-2E9C-101B-9397-08002B2CF9AE}" pid="5" name="_change">
    <vt:lpwstr/>
  </property>
  <property fmtid="{D5CDD505-2E9C-101B-9397-08002B2CF9AE}" pid="6" name="_full-control">
    <vt:lpwstr/>
  </property>
  <property fmtid="{D5CDD505-2E9C-101B-9397-08002B2CF9AE}" pid="7" name="sflag">
    <vt:lpwstr>1489029128</vt:lpwstr>
  </property>
</Properties>
</file>