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16" r:id="rId2"/>
    <p:sldId id="615" r:id="rId3"/>
    <p:sldId id="624" r:id="rId4"/>
    <p:sldId id="625" r:id="rId5"/>
    <p:sldId id="62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24" autoAdjust="0"/>
  </p:normalViewPr>
  <p:slideViewPr>
    <p:cSldViewPr>
      <p:cViewPr>
        <p:scale>
          <a:sx n="54" d="100"/>
          <a:sy n="54" d="100"/>
        </p:scale>
        <p:origin x="-883" y="-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Volker Jungnickel (Fraunhofer HHI)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960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January 2018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50820" y="332601"/>
            <a:ext cx="39946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15-17-0288-02-0013</a:t>
            </a:r>
            <a:endParaRPr lang="en-US" altLang="zh-CN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</a:t>
            </a:r>
            <a:r>
              <a:rPr lang="en-US" altLang="zh-CN" dirty="0" smtClean="0"/>
              <a:t> 2018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2018-01-18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401146"/>
              </p:ext>
            </p:extLst>
          </p:nvPr>
        </p:nvGraphicFramePr>
        <p:xfrm>
          <a:off x="860425" y="3070225"/>
          <a:ext cx="76358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2" name="Document" r:id="rId4" imgW="9758224" imgH="1827529" progId="Word.Document.8">
                  <p:embed/>
                </p:oleObj>
              </mc:Choice>
              <mc:Fallback>
                <p:oleObj name="Document" r:id="rId4" imgW="9758224" imgH="182752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070225"/>
                        <a:ext cx="763587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32840"/>
              </p:ext>
            </p:extLst>
          </p:nvPr>
        </p:nvGraphicFramePr>
        <p:xfrm>
          <a:off x="-1" y="1752598"/>
          <a:ext cx="9144000" cy="460386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2017 (Vancouver)</a:t>
                      </a:r>
                    </a:p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- PAR and CSD for TG13 got approved, new contributions discussed</a:t>
                      </a:r>
                      <a:endParaRPr lang="en-US" altLang="zh-CN" sz="1600" b="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Additional comments against 15.7m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of TG7r1</a:t>
                      </a:r>
                      <a:endParaRPr lang="zh-CN" altLang="en-US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D0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 2017 (Berlin)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</a:t>
                      </a: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resolution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Decision</a:t>
                      </a:r>
                      <a:r>
                        <a:rPr lang="de-DE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on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LC in 802.11 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MAC</a:t>
                      </a:r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Ad-hoc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meeting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in</a:t>
                      </a:r>
                      <a:r>
                        <a:rPr lang="de-DE" altLang="zh-CN" sz="160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Berlin 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after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Plenary</a:t>
                      </a:r>
                      <a:endParaRPr lang="zh-CN" altLang="en-US" sz="16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August 2017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 against D0</a:t>
                      </a:r>
                    </a:p>
                    <a:p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September 2017 (Kona)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 comment resolution against</a:t>
                      </a:r>
                      <a:r>
                        <a:rPr lang="en-US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D1 of  TG13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</a:t>
                      </a:r>
                      <a:endParaRPr lang="zh-CN" altLang="en-US" sz="16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General discussion about PHY and MAC, Work on text</a:t>
                      </a:r>
                      <a:endParaRPr lang="en-US" altLang="zh-CN" sz="16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 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until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1st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PM 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PHY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Generate D2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Working on OFDM PHY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en-US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</a:t>
            </a:r>
            <a:r>
              <a:rPr lang="en-US" altLang="zh-CN" dirty="0" smtClean="0"/>
              <a:t>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515990"/>
              </p:ext>
            </p:extLst>
          </p:nvPr>
        </p:nvGraphicFramePr>
        <p:xfrm>
          <a:off x="-1" y="1752598"/>
          <a:ext cx="9144000" cy="484770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/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/>
                        <a:t>Submit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further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comments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against</a:t>
                      </a:r>
                      <a:r>
                        <a:rPr lang="de-DE" altLang="zh-CN" sz="1600" b="0" dirty="0" smtClean="0"/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/>
                        <a:t>Submissions</a:t>
                      </a:r>
                      <a:r>
                        <a:rPr lang="de-DE" altLang="zh-CN" sz="1600" b="0" dirty="0" smtClean="0"/>
                        <a:t> </a:t>
                      </a:r>
                      <a:r>
                        <a:rPr lang="de-DE" altLang="zh-CN" sz="1600" b="0" dirty="0" err="1" smtClean="0"/>
                        <a:t>for</a:t>
                      </a:r>
                      <a:r>
                        <a:rPr lang="de-DE" altLang="zh-CN" sz="1600" b="0" dirty="0" smtClean="0"/>
                        <a:t> OFDM PHY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2018 (Warsaw)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Finalize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Presentations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OFDM PHY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/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smtClean="0"/>
                        <a:t>Create </a:t>
                      </a:r>
                      <a:r>
                        <a:rPr lang="de-DE" altLang="zh-CN" sz="1600" b="0" dirty="0" smtClean="0"/>
                        <a:t>D3</a:t>
                      </a:r>
                      <a:endParaRPr lang="de-DE" altLang="zh-CN" sz="1600" b="0" dirty="0" smtClean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/>
                        <a:t>July</a:t>
                      </a:r>
                      <a:r>
                        <a:rPr lang="de-DE" altLang="zh-CN" sz="1600" b="0" dirty="0" smtClean="0"/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OFDM PHY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changes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PHY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MAC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Technical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Freeze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TG13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/>
                        <a:t>October</a:t>
                      </a:r>
                      <a:r>
                        <a:rPr lang="de-DE" altLang="zh-CN" sz="1600" dirty="0" smtClean="0"/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D4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WG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letter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ballot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endParaRPr lang="zh-CN" altLang="en-US" sz="160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WG LB comments </a:t>
                      </a: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Release D5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SB Comment Resolution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submission to 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telco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agenda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</a:t>
            </a:r>
            <a:r>
              <a:rPr lang="en-US" altLang="zh-CN" dirty="0" smtClean="0"/>
              <a:t>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3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998987"/>
              </p:ext>
            </p:extLst>
          </p:nvPr>
        </p:nvGraphicFramePr>
        <p:xfrm>
          <a:off x="-1" y="1752598"/>
          <a:ext cx="9144000" cy="44847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</a:t>
                      </a:r>
                      <a:r>
                        <a:rPr lang="en-US" altLang="zh-CN" sz="1600" b="0" dirty="0" smtClean="0"/>
                        <a:t>2019</a:t>
                      </a:r>
                      <a:endParaRPr lang="en-US" altLang="zh-CN" sz="1600" b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published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Have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party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</a:t>
            </a:r>
            <a:r>
              <a:rPr lang="en-US" altLang="zh-CN" dirty="0" smtClean="0"/>
              <a:t>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724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</a:t>
            </a:r>
            <a:r>
              <a:rPr lang="en-US" altLang="zh-CN" dirty="0" smtClean="0"/>
              <a:t> 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369</Words>
  <Application>Microsoft Office PowerPoint</Application>
  <PresentationFormat>Bildschirmpräsentation (4:3)</PresentationFormat>
  <Paragraphs>94</Paragraphs>
  <Slides>5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Huawei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Jungnickel, Volker</cp:lastModifiedBy>
  <cp:revision>3754</cp:revision>
  <cp:lastPrinted>1998-02-10T13:28:06Z</cp:lastPrinted>
  <dcterms:created xsi:type="dcterms:W3CDTF">2007-04-17T18:10:23Z</dcterms:created>
  <dcterms:modified xsi:type="dcterms:W3CDTF">2018-01-18T20:50:41Z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