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16" r:id="rId2"/>
    <p:sldId id="615" r:id="rId3"/>
    <p:sldId id="624" r:id="rId4"/>
    <p:sldId id="621" r:id="rId5"/>
  </p:sldIdLst>
  <p:sldSz cx="9144000" cy="6858000" type="screen4x3"/>
  <p:notesSz cx="6934200" cy="92805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24" autoAdjust="0"/>
  </p:normalViewPr>
  <p:slideViewPr>
    <p:cSldViewPr>
      <p:cViewPr varScale="1">
        <p:scale>
          <a:sx n="47" d="100"/>
          <a:sy n="47" d="100"/>
        </p:scale>
        <p:origin x="-581" y="-91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20" y="332601"/>
            <a:ext cx="39946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15-17-0288-00-0013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2017-03-27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4292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2017 (Vancouver)</a:t>
                      </a:r>
                    </a:p>
                    <a:p>
                      <a:r>
                        <a:rPr lang="en-US" altLang="zh-CN" sz="1600" b="0" dirty="0" smtClean="0"/>
                        <a:t>- PAR and CSD for TG13 got approved, new contributions discussed</a:t>
                      </a:r>
                      <a:endParaRPr lang="en-US" altLang="zh-CN" sz="1600" b="0" baseline="0" dirty="0" smtClean="0"/>
                    </a:p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April</a:t>
                      </a:r>
                      <a:r>
                        <a:rPr lang="en-US" altLang="zh-CN" sz="1600" b="0" baseline="0" dirty="0" smtClean="0"/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/>
                        <a:t>Additional comments against 15.7m submission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/>
                        <a:t>Commen</a:t>
                      </a:r>
                      <a:r>
                        <a:rPr lang="en-US" altLang="zh-CN" sz="1600" dirty="0" smtClean="0"/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/>
                        <a:t>Decision</a:t>
                      </a:r>
                      <a:r>
                        <a:rPr lang="de-DE" altLang="zh-CN" sz="1600" dirty="0" smtClean="0"/>
                        <a:t> on</a:t>
                      </a:r>
                      <a:r>
                        <a:rPr lang="de-DE" altLang="zh-CN" sz="1600" baseline="0" dirty="0" smtClean="0"/>
                        <a:t> LC in 802.11 </a:t>
                      </a:r>
                      <a:r>
                        <a:rPr lang="de-DE" altLang="zh-CN" sz="16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/>
                        <a:t> MAC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/>
                        <a:t>Ad-hoc </a:t>
                      </a:r>
                      <a:r>
                        <a:rPr lang="de-DE" altLang="zh-CN" sz="1600" b="1" dirty="0" err="1" smtClean="0"/>
                        <a:t>meeting</a:t>
                      </a:r>
                      <a:r>
                        <a:rPr lang="de-DE" altLang="zh-CN" sz="1600" b="1" dirty="0" smtClean="0"/>
                        <a:t> in</a:t>
                      </a:r>
                      <a:r>
                        <a:rPr lang="de-DE" altLang="zh-CN" sz="1600" b="1" baseline="0" dirty="0" smtClean="0"/>
                        <a:t> Berlin </a:t>
                      </a:r>
                      <a:r>
                        <a:rPr lang="de-DE" altLang="zh-CN" sz="1600" b="1" dirty="0" smtClean="0"/>
                        <a:t>after </a:t>
                      </a:r>
                      <a:r>
                        <a:rPr lang="de-DE" altLang="zh-CN" sz="1600" b="1" dirty="0" err="1" smtClean="0"/>
                        <a:t>Plenary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/>
                        <a:t>Comment submission against D0</a:t>
                      </a:r>
                    </a:p>
                    <a:p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/>
                        <a:t>Finalize comment </a:t>
                      </a:r>
                      <a:r>
                        <a:rPr lang="en-US" altLang="zh-CN" sz="1600" dirty="0" smtClean="0"/>
                        <a:t>resolution against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D0</a:t>
                      </a:r>
                      <a:endParaRPr lang="en-US" altLang="zh-CN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Generate </a:t>
                      </a:r>
                      <a:r>
                        <a:rPr lang="en-US" altLang="zh-CN" sz="1600" dirty="0" smtClean="0"/>
                        <a:t>D1 </a:t>
                      </a:r>
                      <a:r>
                        <a:rPr lang="en-US" altLang="zh-CN" sz="1600" dirty="0" smtClean="0"/>
                        <a:t>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Comment submission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against 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D1</a:t>
                      </a:r>
                      <a:endParaRPr lang="en-US" altLang="zh-CN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en-US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52559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final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Start LB process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April 2018</a:t>
                      </a:r>
                    </a:p>
                    <a:p>
                      <a:r>
                        <a:rPr lang="de-DE" altLang="zh-CN" sz="1600" b="0" dirty="0" smtClean="0"/>
                        <a:t>- </a:t>
                      </a:r>
                      <a:r>
                        <a:rPr lang="de-DE" altLang="zh-CN" sz="1600" b="0" dirty="0" err="1" smtClean="0"/>
                        <a:t>Receive</a:t>
                      </a:r>
                      <a:r>
                        <a:rPr lang="de-DE" altLang="zh-CN" sz="1600" b="0" dirty="0" smtClean="0"/>
                        <a:t> LB </a:t>
                      </a:r>
                      <a:r>
                        <a:rPr lang="de-DE" altLang="zh-CN" sz="1600" b="0" dirty="0" err="1" smtClean="0"/>
                        <a:t>comments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2018(EU)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LB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smtClean="0"/>
                        <a:t>Start SB </a:t>
                      </a:r>
                      <a:r>
                        <a:rPr lang="de-DE" altLang="zh-CN" sz="1600" b="0" dirty="0" err="1" smtClean="0"/>
                        <a:t>process</a:t>
                      </a:r>
                      <a:endParaRPr lang="de-DE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SB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 is submitted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Hopefully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266</Words>
  <Application>Microsoft Office PowerPoint</Application>
  <PresentationFormat>Bildschirmpräsentation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3741</cp:revision>
  <cp:lastPrinted>1998-02-10T13:28:06Z</cp:lastPrinted>
  <dcterms:created xsi:type="dcterms:W3CDTF">2007-04-17T18:10:23Z</dcterms:created>
  <dcterms:modified xsi:type="dcterms:W3CDTF">2017-05-08T03:38:25Z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