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616" r:id="rId2"/>
    <p:sldId id="615" r:id="rId3"/>
    <p:sldId id="624" r:id="rId4"/>
    <p:sldId id="621" r:id="rId5"/>
  </p:sldIdLst>
  <p:sldSz cx="9144000" cy="6858000" type="screen4x3"/>
  <p:notesSz cx="6934200" cy="9280525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424" autoAdjust="0"/>
  </p:normalViewPr>
  <p:slideViewPr>
    <p:cSldViewPr>
      <p:cViewPr varScale="1">
        <p:scale>
          <a:sx n="47" d="100"/>
          <a:sy n="47" d="100"/>
        </p:scale>
        <p:origin x="-581" y="-91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2515" y="-427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42893" y="8982075"/>
            <a:ext cx="13753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Volker Jungnickel (Fraunhofer HHI)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07260" y="8985250"/>
            <a:ext cx="13369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zh-CN" smtClean="0"/>
              <a:t>Volker Jungnickel (Fraunhofer HHI)</a:t>
            </a:r>
            <a:endParaRPr lang="en-US" altLang="zh-CN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Volker Jungnickel (Fraunhofer HHI)</a:t>
            </a:r>
            <a:endParaRPr lang="en-US" altLang="zh-CN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9608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50820" y="332601"/>
            <a:ext cx="399468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doc.: IEEE 802. 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15-17-0288-00-0013</a:t>
            </a:r>
            <a:endParaRPr lang="en-US" altLang="zh-CN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2017-03-27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 smtClean="0"/>
              <a:t>Author(s):</a:t>
            </a:r>
            <a:endParaRPr lang="en-US" altLang="zh-CN" sz="20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 smtClean="0">
                <a:solidFill>
                  <a:schemeClr val="tx2"/>
                </a:solidFill>
              </a:rPr>
              <a:t>Suggested time lines for SG MG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401146"/>
              </p:ext>
            </p:extLst>
          </p:nvPr>
        </p:nvGraphicFramePr>
        <p:xfrm>
          <a:off x="860425" y="3070225"/>
          <a:ext cx="7635875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5" name="Document" r:id="rId4" imgW="9758224" imgH="1827529" progId="Word.Document.8">
                  <p:embed/>
                </p:oleObj>
              </mc:Choice>
              <mc:Fallback>
                <p:oleObj name="Document" r:id="rId4" imgW="9758224" imgH="1827529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3070225"/>
                        <a:ext cx="7635875" cy="142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693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54292"/>
              </p:ext>
            </p:extLst>
          </p:nvPr>
        </p:nvGraphicFramePr>
        <p:xfrm>
          <a:off x="-1" y="1752598"/>
          <a:ext cx="9144000" cy="454429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March 2017 (Vancouver)</a:t>
                      </a:r>
                    </a:p>
                    <a:p>
                      <a:r>
                        <a:rPr lang="en-US" altLang="zh-CN" sz="1600" b="0" dirty="0" smtClean="0"/>
                        <a:t>- PAR and CSD for TG13 got approved, new contributions discussed</a:t>
                      </a:r>
                      <a:endParaRPr lang="en-US" altLang="zh-CN" sz="1600" b="0" baseline="0" dirty="0" smtClean="0"/>
                    </a:p>
                    <a:p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April</a:t>
                      </a:r>
                      <a:r>
                        <a:rPr lang="en-US" altLang="zh-CN" sz="1600" b="0" baseline="0" dirty="0" smtClean="0"/>
                        <a:t>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b="0" baseline="0" dirty="0" smtClean="0"/>
                        <a:t>Additional comments against 15.7m submission</a:t>
                      </a:r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2017 (</a:t>
                      </a:r>
                      <a:r>
                        <a:rPr lang="en-US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Daejeon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</a:p>
                    <a:p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Comments resolution against</a:t>
                      </a:r>
                      <a:r>
                        <a:rPr lang="en-US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D1 of TG7r1</a:t>
                      </a:r>
                      <a:endParaRPr lang="zh-CN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June 2017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/>
                        <a:t>Generate D0 of TG13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/>
                        <a:t>Comment</a:t>
                      </a:r>
                      <a:r>
                        <a:rPr lang="en-US" altLang="zh-CN" sz="1600" b="0" baseline="0" dirty="0" smtClean="0"/>
                        <a:t> submission</a:t>
                      </a:r>
                      <a:endParaRPr lang="zh-CN" altLang="en-US" sz="1600" b="0" dirty="0"/>
                    </a:p>
                  </a:txBody>
                  <a:tcPr/>
                </a:tc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July 2017 (Berlin)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dirty="0" err="1" smtClean="0"/>
                        <a:t>Commen</a:t>
                      </a:r>
                      <a:r>
                        <a:rPr lang="en-US" altLang="zh-CN" sz="1600" dirty="0" smtClean="0"/>
                        <a:t> resolution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dirty="0" err="1" smtClean="0"/>
                        <a:t>Decision</a:t>
                      </a:r>
                      <a:r>
                        <a:rPr lang="de-DE" altLang="zh-CN" sz="1600" dirty="0" smtClean="0"/>
                        <a:t> on</a:t>
                      </a:r>
                      <a:r>
                        <a:rPr lang="de-DE" altLang="zh-CN" sz="1600" baseline="0" dirty="0" smtClean="0"/>
                        <a:t> LC in 802.11 </a:t>
                      </a:r>
                      <a:r>
                        <a:rPr lang="de-DE" altLang="zh-CN" sz="1600" baseline="0" dirty="0" smtClean="0"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de-DE" altLang="zh-CN" sz="1600" baseline="0" dirty="0" smtClean="0"/>
                        <a:t> MAC</a:t>
                      </a:r>
                      <a:endParaRPr lang="en-US" altLang="zh-CN" sz="160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1" dirty="0" smtClean="0"/>
                        <a:t>Ad-hoc </a:t>
                      </a:r>
                      <a:r>
                        <a:rPr lang="de-DE" altLang="zh-CN" sz="1600" b="1" dirty="0" err="1" smtClean="0"/>
                        <a:t>meeting</a:t>
                      </a:r>
                      <a:r>
                        <a:rPr lang="de-DE" altLang="zh-CN" sz="1600" b="1" dirty="0" smtClean="0"/>
                        <a:t> in</a:t>
                      </a:r>
                      <a:r>
                        <a:rPr lang="de-DE" altLang="zh-CN" sz="1600" b="1" baseline="0" dirty="0" smtClean="0"/>
                        <a:t> Berlin </a:t>
                      </a:r>
                      <a:r>
                        <a:rPr lang="de-DE" altLang="zh-CN" sz="1600" b="1" dirty="0" smtClean="0"/>
                        <a:t>after </a:t>
                      </a:r>
                      <a:r>
                        <a:rPr lang="de-DE" altLang="zh-CN" sz="1600" b="1" dirty="0" err="1" smtClean="0"/>
                        <a:t>Plenary</a:t>
                      </a: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August 2017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zh-CN" sz="1600" dirty="0" smtClean="0"/>
                        <a:t>Comment submission against D0</a:t>
                      </a:r>
                    </a:p>
                    <a:p>
                      <a:endParaRPr lang="en-US" altLang="zh-CN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September 2017 (Kona)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dirty="0" smtClean="0"/>
                        <a:t>Finalize comment </a:t>
                      </a:r>
                      <a:r>
                        <a:rPr lang="en-US" altLang="zh-CN" sz="1600" dirty="0" smtClean="0"/>
                        <a:t>resolution against</a:t>
                      </a:r>
                      <a:r>
                        <a:rPr lang="en-US" altLang="zh-CN" sz="1600" baseline="0" dirty="0" smtClean="0"/>
                        <a:t> </a:t>
                      </a:r>
                      <a:r>
                        <a:rPr lang="en-US" altLang="zh-CN" sz="1600" baseline="0" dirty="0" smtClean="0"/>
                        <a:t>D0</a:t>
                      </a:r>
                      <a:endParaRPr lang="en-US" altLang="zh-CN" sz="1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October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/>
                        <a:t>Generate </a:t>
                      </a:r>
                      <a:r>
                        <a:rPr lang="en-US" altLang="zh-CN" sz="1600" dirty="0" smtClean="0"/>
                        <a:t>D1 </a:t>
                      </a:r>
                      <a:r>
                        <a:rPr lang="en-US" altLang="zh-CN" sz="1600" dirty="0" smtClean="0"/>
                        <a:t>of  TG13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/>
                        <a:t>Comment submission</a:t>
                      </a:r>
                      <a:endParaRPr lang="zh-CN" altLang="en-US" sz="1600" dirty="0"/>
                    </a:p>
                  </a:txBody>
                  <a:tcPr/>
                </a:tc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November 2017 (Orlando)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en-US" altLang="zh-CN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against </a:t>
                      </a:r>
                      <a:r>
                        <a:rPr lang="en-US" altLang="zh-CN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D1</a:t>
                      </a:r>
                      <a:endParaRPr lang="en-US" altLang="zh-CN" sz="16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 2017</a:t>
                      </a:r>
                    </a:p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 Comment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 2018 (Irvine)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Final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February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Generate D2 of TG13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endParaRPr lang="en-US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425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52559"/>
              </p:ext>
            </p:extLst>
          </p:nvPr>
        </p:nvGraphicFramePr>
        <p:xfrm>
          <a:off x="-1" y="1752598"/>
          <a:ext cx="9144000" cy="454429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March 2018 (Rosemont)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 of final comments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/>
                        <a:t>Start LB process</a:t>
                      </a:r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/>
                        <a:t>April 2018</a:t>
                      </a:r>
                    </a:p>
                    <a:p>
                      <a:r>
                        <a:rPr lang="de-DE" altLang="zh-CN" sz="1600" b="0" dirty="0" smtClean="0"/>
                        <a:t>- </a:t>
                      </a:r>
                      <a:r>
                        <a:rPr lang="de-DE" altLang="zh-CN" sz="1600" b="0" dirty="0" err="1" smtClean="0"/>
                        <a:t>Receive</a:t>
                      </a:r>
                      <a:r>
                        <a:rPr lang="de-DE" altLang="zh-CN" sz="1600" b="0" dirty="0" smtClean="0"/>
                        <a:t> LB </a:t>
                      </a:r>
                      <a:r>
                        <a:rPr lang="de-DE" altLang="zh-CN" sz="1600" b="0" dirty="0" err="1" smtClean="0"/>
                        <a:t>comments</a:t>
                      </a:r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2018(EU)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LB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endParaRPr lang="de-DE" altLang="zh-CN" sz="16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recirculation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b="0" dirty="0"/>
                    </a:p>
                  </a:txBody>
                  <a:tcPr/>
                </a:tc>
              </a:tr>
              <a:tr h="1494905">
                <a:tc>
                  <a:txBody>
                    <a:bodyPr/>
                    <a:lstStyle/>
                    <a:p>
                      <a:r>
                        <a:rPr lang="de-DE" altLang="zh-CN" sz="1600" b="0" dirty="0" err="1" smtClean="0"/>
                        <a:t>July</a:t>
                      </a:r>
                      <a:r>
                        <a:rPr lang="de-DE" altLang="zh-CN" sz="1600" b="0" dirty="0" smtClean="0"/>
                        <a:t>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smtClean="0"/>
                        <a:t>Start SB </a:t>
                      </a:r>
                      <a:r>
                        <a:rPr lang="de-DE" altLang="zh-CN" sz="1600" b="0" dirty="0" err="1" smtClean="0"/>
                        <a:t>process</a:t>
                      </a:r>
                      <a:endParaRPr lang="de-DE" altLang="zh-CN" sz="1600" b="0" dirty="0" smtClean="0"/>
                    </a:p>
                    <a:p>
                      <a:pPr marL="285750" indent="-285750">
                        <a:buFontTx/>
                        <a:buChar char="-"/>
                      </a:pP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August 2018</a:t>
                      </a:r>
                    </a:p>
                    <a:p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SB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endParaRPr lang="en-US" altLang="zh-CN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September 2018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 is submitted to </a:t>
                      </a:r>
                      <a:r>
                        <a:rPr lang="en-US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RevCom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agenda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telco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</a:tr>
              <a:tr h="1494905">
                <a:tc>
                  <a:txBody>
                    <a:bodyPr/>
                    <a:lstStyle/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November 2018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Hopefully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published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Have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party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63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5367285A-48D6-424D-83DC-E3A6A596A85B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Qiang Li (John) (Huawei)</a:t>
            </a:r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2634208"/>
            <a:ext cx="7772400" cy="650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5pPr>
            <a:lvl6pPr marL="22860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zh-CN" sz="4400" kern="0" dirty="0" smtClean="0"/>
              <a:t>Thank you</a:t>
            </a:r>
            <a:r>
              <a:rPr lang="zh-CN" altLang="en-US" sz="4400" kern="0" dirty="0" smtClean="0"/>
              <a:t>！</a:t>
            </a:r>
            <a:endParaRPr lang="en-US" sz="4400" kern="0" dirty="0"/>
          </a:p>
        </p:txBody>
      </p:sp>
    </p:spTree>
    <p:extLst>
      <p:ext uri="{BB962C8B-B14F-4D97-AF65-F5344CB8AC3E}">
        <p14:creationId xmlns:p14="http://schemas.microsoft.com/office/powerpoint/2010/main" val="275698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266</Words>
  <Application>Microsoft Office PowerPoint</Application>
  <PresentationFormat>Bildschirmpräsentation (4:3)</PresentationFormat>
  <Paragraphs>69</Paragraphs>
  <Slides>4</Slides>
  <Notes>1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PowerPoint-Präsentation</vt:lpstr>
      <vt:lpstr>PowerPoint-Präsentation</vt:lpstr>
      <vt:lpstr>PowerPoint-Präsentation</vt:lpstr>
      <vt:lpstr>PowerPoint-Präsentation</vt:lpstr>
    </vt:vector>
  </TitlesOfParts>
  <Company>Huawei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Jiamin CHEN</dc:creator>
  <cp:lastModifiedBy>Jungnickel, Volker</cp:lastModifiedBy>
  <cp:revision>3741</cp:revision>
  <cp:lastPrinted>1998-02-10T13:28:06Z</cp:lastPrinted>
  <dcterms:created xsi:type="dcterms:W3CDTF">2007-04-17T18:10:23Z</dcterms:created>
  <dcterms:modified xsi:type="dcterms:W3CDTF">2017-05-08T03:38:25Z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(2)/SWrYcgZ90kUkIVz1nYzvR51Rvh2A0V88HHB1SlU3D2itI4JyRLavPsiinKfJ/KFQOfKRiYv
X41qXZB6M0Fqr8Vu9PCQSY0q6pJpYYMg4LW2tYBZTjyU7MIJH3hd1h4n/YhVc98K/52RtBTz
t/aEeNSRmbIuecOv9uN4jdXmwBI05igjy3Gj+srO7q+sGRPokR/GxL/bLu7PdjzX5OcnmNRv
Z2Cpjfvo0x2+rEJTU5</vt:lpwstr>
  </property>
  <property fmtid="{D5CDD505-2E9C-101B-9397-08002B2CF9AE}" pid="3" name="_2015_ms_pID_7253431">
    <vt:lpwstr>G7A14wgAvbdty1hyhw+Lem9g+mTPMdTj6MeQTe1fN33NH1HTP4eRFr
iVEfR8nFOyAfES4W7UOQQvaO1ZvGr57QcEYEwdUC00L4KTwt1jrlH9t2GC+yGXAKI1Gt0iVO
SQN4jMrrVJvIuH0B97584ZOlr1CXFMUzxfC0USi7puJne3bZT5q5YW3kkqnESofidicVIj1O
mOmyJNeZBL7xoJrQ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1489029128</vt:lpwstr>
  </property>
</Properties>
</file>