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80" r:id="rId2"/>
    <p:sldId id="289" r:id="rId3"/>
    <p:sldId id="295" r:id="rId4"/>
    <p:sldId id="301"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9601" autoAdjust="0"/>
    <p:restoredTop sz="94660"/>
  </p:normalViewPr>
  <p:slideViewPr>
    <p:cSldViewPr>
      <p:cViewPr varScale="1">
        <p:scale>
          <a:sx n="119" d="100"/>
          <a:sy n="119" d="100"/>
        </p:scale>
        <p:origin x="163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5/8/2017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15-17-0284-00-0vat</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2017</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15-17-0284-00-0vat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5/8/2017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5/8/2017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5/8/2017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5/8/2017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5/8/2017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5/8/2017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847755"/>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a:t>
            </a:r>
            <a:r>
              <a:rPr lang="en-US" sz="1600" b="1" dirty="0">
                <a:latin typeface="Times New Roman" pitchFamily="18" charset="0"/>
                <a:cs typeface="Times New Roman" pitchFamily="18" charset="0"/>
              </a:rPr>
              <a:t>Title:</a:t>
            </a:r>
            <a:r>
              <a:rPr lang="en-US" sz="1600" dirty="0">
                <a:latin typeface="Times New Roman" pitchFamily="18" charset="0"/>
                <a:cs typeface="Times New Roman" pitchFamily="18" charset="0"/>
              </a:rPr>
              <a:t> Vehicle HUD-Signage based CamCom </a:t>
            </a:r>
            <a:r>
              <a:rPr lang="en-US" sz="1600" dirty="0" smtClean="0">
                <a:latin typeface="Times New Roman" pitchFamily="18" charset="0"/>
                <a:cs typeface="Times New Roman" pitchFamily="18" charset="0"/>
              </a:rPr>
              <a:t>application</a:t>
            </a: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May 2017</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Vinayagam Mariappan(SNUST),  Sinyou Hong(SNUST), Jong Hyeok Lee (SNUST), </a:t>
            </a:r>
            <a:r>
              <a:rPr lang="en-US" sz="1600" dirty="0" err="1">
                <a:latin typeface="Times New Roman" pitchFamily="18" charset="0"/>
                <a:cs typeface="Times New Roman" pitchFamily="18" charset="0"/>
              </a:rPr>
              <a:t>Byungjun</a:t>
            </a:r>
            <a:r>
              <a:rPr lang="en-US" sz="1600" dirty="0">
                <a:latin typeface="Times New Roman" pitchFamily="18" charset="0"/>
                <a:cs typeface="Times New Roman" pitchFamily="18" charset="0"/>
              </a:rPr>
              <a:t> Min (Head IT </a:t>
            </a:r>
            <a:r>
              <a:rPr lang="en-US" sz="1600" dirty="0" err="1">
                <a:latin typeface="Times New Roman" pitchFamily="18" charset="0"/>
                <a:cs typeface="Times New Roman" pitchFamily="18" charset="0"/>
              </a:rPr>
              <a:t>Co.,Ltd</a:t>
            </a:r>
            <a:r>
              <a:rPr lang="en-US" sz="1600" dirty="0">
                <a:latin typeface="Times New Roman" pitchFamily="18" charset="0"/>
                <a:cs typeface="Times New Roman" pitchFamily="18" charset="0"/>
              </a:rPr>
              <a:t>.),Juphil Cho (Kunsan Nat’ Univ.), Daehyun Kim (Namuga  Co., Ltd), Jaekwon Shin, Jintae Kim (Fivetek Co., Ltd)</a:t>
            </a:r>
            <a:endParaRPr lang="en-US" sz="1600" dirty="0" smtClean="0">
              <a:latin typeface="Times New Roman" pitchFamily="18" charset="0"/>
              <a:cs typeface="Times New Roman" pitchFamily="18" charset="0"/>
            </a:endParaRPr>
          </a:p>
          <a:p>
            <a:pPr marL="228600" algn="just"/>
            <a:endParaRPr lang="en-US" sz="1600"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sz="1600" dirty="0" smtClean="0">
                <a:latin typeface="Times New Roman" pitchFamily="18" charset="0"/>
                <a:cs typeface="Times New Roman" pitchFamily="18" charset="0"/>
              </a:rPr>
              <a:t>This  documents introduce the </a:t>
            </a:r>
            <a:r>
              <a:rPr lang="en-US" sz="1600" dirty="0">
                <a:latin typeface="Times New Roman" pitchFamily="18" charset="0"/>
                <a:cs typeface="Times New Roman" pitchFamily="18" charset="0"/>
              </a:rPr>
              <a:t>Vehicle HUD-Signage based CamCom application for Vehicular Assistant Technology (VAT). This </a:t>
            </a:r>
            <a:r>
              <a:rPr lang="en-US" sz="1600" dirty="0" smtClean="0">
                <a:latin typeface="Times New Roman" pitchFamily="18" charset="0"/>
                <a:cs typeface="Times New Roman" pitchFamily="18" charset="0"/>
              </a:rPr>
              <a:t>proposed VAT  using Image Sensor Communication </a:t>
            </a:r>
            <a:r>
              <a:rPr lang="en-US" sz="1600" dirty="0">
                <a:latin typeface="Times New Roman" pitchFamily="18" charset="0"/>
                <a:cs typeface="Times New Roman" pitchFamily="18" charset="0"/>
              </a:rPr>
              <a:t>to operate on the application services like </a:t>
            </a:r>
            <a:r>
              <a:rPr lang="en-US" sz="1600" dirty="0" smtClean="0">
                <a:latin typeface="Times New Roman" pitchFamily="18" charset="0"/>
                <a:cs typeface="Times New Roman" pitchFamily="18" charset="0"/>
              </a:rPr>
              <a:t>ITS, HUD Signage, ADAS, IoT/IoL</a:t>
            </a:r>
            <a:r>
              <a:rPr lang="en-US" sz="1600" dirty="0">
                <a:latin typeface="Times New Roman" pitchFamily="18" charset="0"/>
                <a:cs typeface="Times New Roman" pitchFamily="18" charset="0"/>
              </a:rPr>
              <a:t>, LED IT, </a:t>
            </a:r>
            <a:r>
              <a:rPr lang="en-US" sz="1600" dirty="0" smtClean="0">
                <a:latin typeface="Times New Roman" pitchFamily="18" charset="0"/>
                <a:cs typeface="Times New Roman" pitchFamily="18" charset="0"/>
              </a:rPr>
              <a:t>Smart Signage </a:t>
            </a:r>
            <a:r>
              <a:rPr lang="en-US" sz="1600" dirty="0">
                <a:latin typeface="Times New Roman" pitchFamily="18" charset="0"/>
                <a:cs typeface="Times New Roman" pitchFamily="18" charset="0"/>
              </a:rPr>
              <a:t>with Advertisement Information etc. 	</a:t>
            </a:r>
          </a:p>
          <a:p>
            <a:pPr marL="228600">
              <a:spcBef>
                <a:spcPts val="600"/>
              </a:spcBef>
              <a:spcAft>
                <a:spcPts val="600"/>
              </a:spcAft>
            </a:pPr>
            <a:r>
              <a:rPr lang="en-US" sz="1600" b="1" dirty="0">
                <a:latin typeface="Times New Roman" pitchFamily="18" charset="0"/>
                <a:cs typeface="Times New Roman" pitchFamily="18" charset="0"/>
              </a:rPr>
              <a:t>Purpose: </a:t>
            </a:r>
            <a:r>
              <a:rPr lang="en-US" sz="1600" dirty="0">
                <a:latin typeface="Times New Roman" pitchFamily="18" charset="0"/>
                <a:cs typeface="Times New Roman" pitchFamily="18" charset="0"/>
              </a:rPr>
              <a:t>To Provided Concept models of Vehicle  </a:t>
            </a:r>
            <a:r>
              <a:rPr lang="en-US" sz="1600" dirty="0" smtClean="0">
                <a:latin typeface="Times New Roman" pitchFamily="18" charset="0"/>
                <a:cs typeface="Times New Roman" pitchFamily="18" charset="0"/>
              </a:rPr>
              <a:t>CamCom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altLang="ko-KR" sz="3200" b="1" dirty="0">
                <a:ea typeface="굴림" panose="020B0600000101010101" pitchFamily="50" charset="-127"/>
              </a:rPr>
              <a:t>Contents</a:t>
            </a:r>
            <a:endParaRPr lang="en-US" sz="3200" b="1" dirty="0"/>
          </a:p>
        </p:txBody>
      </p:sp>
      <p:sp>
        <p:nvSpPr>
          <p:cNvPr id="3" name="Content Placeholder 2"/>
          <p:cNvSpPr>
            <a:spLocks noGrp="1"/>
          </p:cNvSpPr>
          <p:nvPr>
            <p:ph idx="1"/>
          </p:nvPr>
        </p:nvSpPr>
        <p:spPr>
          <a:xfrm>
            <a:off x="423333" y="2209800"/>
            <a:ext cx="8382000" cy="1828800"/>
          </a:xfrm>
        </p:spPr>
        <p:txBody>
          <a:bodyPr>
            <a:normAutofit/>
          </a:bodyPr>
          <a:lstStyle/>
          <a:p>
            <a:r>
              <a:rPr lang="en-US" altLang="ko-KR" sz="2400" dirty="0">
                <a:latin typeface="Times New Roman" panose="02020603050405020304" pitchFamily="18" charset="0"/>
                <a:ea typeface="굴림" panose="020B0600000101010101" pitchFamily="50" charset="-127"/>
                <a:cs typeface="Times New Roman" panose="02020603050405020304" pitchFamily="18" charset="0"/>
              </a:rPr>
              <a:t>Vehicle HUD-Signage based CamCom </a:t>
            </a:r>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application</a:t>
            </a:r>
          </a:p>
          <a:p>
            <a:endPar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endParaRPr>
          </a:p>
          <a:p>
            <a:r>
              <a:rPr lang="en-US" altLang="ko-KR" sz="2400" dirty="0" smtClean="0">
                <a:latin typeface="Times New Roman" panose="02020603050405020304" pitchFamily="18" charset="0"/>
                <a:ea typeface="굴림" panose="020B0600000101010101" pitchFamily="50" charset="-127"/>
                <a:cs typeface="Times New Roman" panose="02020603050405020304" pitchFamily="18" charset="0"/>
              </a:rPr>
              <a:t>Conclusion</a:t>
            </a:r>
            <a:endParaRPr lang="en-US" sz="2400" dirty="0"/>
          </a:p>
        </p:txBody>
      </p:sp>
    </p:spTree>
    <p:extLst>
      <p:ext uri="{BB962C8B-B14F-4D97-AF65-F5344CB8AC3E}">
        <p14:creationId xmlns:p14="http://schemas.microsoft.com/office/powerpoint/2010/main" val="51856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 y="673948"/>
            <a:ext cx="8991600" cy="685800"/>
          </a:xfrm>
        </p:spPr>
        <p:txBody>
          <a:bodyPr>
            <a:normAutofit/>
          </a:bodyPr>
          <a:lstStyle/>
          <a:p>
            <a:r>
              <a:rPr lang="en-US" sz="3000" b="1" dirty="0"/>
              <a:t>Vehicle HUD-Signage based CamCom </a:t>
            </a:r>
            <a:r>
              <a:rPr lang="en-US" sz="3000" b="1" dirty="0" smtClean="0"/>
              <a:t>application</a:t>
            </a:r>
            <a:endParaRPr lang="en-US" sz="3000" b="1" dirty="0"/>
          </a:p>
        </p:txBody>
      </p:sp>
      <p:sp>
        <p:nvSpPr>
          <p:cNvPr id="6" name="Rectangle 5"/>
          <p:cNvSpPr/>
          <p:nvPr/>
        </p:nvSpPr>
        <p:spPr>
          <a:xfrm>
            <a:off x="558800" y="1339953"/>
            <a:ext cx="4271490" cy="338554"/>
          </a:xfrm>
          <a:prstGeom prst="rect">
            <a:avLst/>
          </a:prstGeom>
        </p:spPr>
        <p:txBody>
          <a:bodyPr wrap="none">
            <a:spAutoFit/>
          </a:bodyPr>
          <a:lstStyle/>
          <a:p>
            <a:r>
              <a:rPr lang="en-US" sz="1600" dirty="0"/>
              <a:t>Vehicle </a:t>
            </a:r>
            <a:r>
              <a:rPr lang="en-US" sz="1600" dirty="0" smtClean="0"/>
              <a:t>HUD, Appearance Signage– CamCom Link</a:t>
            </a:r>
            <a:endParaRPr lang="en-US" sz="1600" dirty="0"/>
          </a:p>
        </p:txBody>
      </p:sp>
      <p:sp>
        <p:nvSpPr>
          <p:cNvPr id="11" name="Content Placeholder 2"/>
          <p:cNvSpPr>
            <a:spLocks noGrp="1"/>
          </p:cNvSpPr>
          <p:nvPr>
            <p:ph idx="1"/>
          </p:nvPr>
        </p:nvSpPr>
        <p:spPr>
          <a:xfrm>
            <a:off x="5231501" y="1874933"/>
            <a:ext cx="3801533" cy="3341034"/>
          </a:xfrm>
        </p:spPr>
        <p:txBody>
          <a:bodyPr>
            <a:normAutofit/>
          </a:bodyPr>
          <a:lstStyle/>
          <a:p>
            <a:pPr algn="just"/>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Vehicle HUD Signage based CamCom application</a:t>
            </a:r>
          </a:p>
          <a:p>
            <a:pPr lvl="1" algn="just"/>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Vehicle </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HUD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 AR / MR, etc</a:t>
            </a:r>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HUD signage </a:t>
            </a:r>
            <a:r>
              <a:rPr lang="en-US" altLang="ko-KR" sz="1200" dirty="0">
                <a:latin typeface="Times New Roman" panose="02020603050405020304" pitchFamily="18" charset="0"/>
                <a:ea typeface="굴림" panose="020B0600000101010101" pitchFamily="50" charset="-127"/>
                <a:cs typeface="Times New Roman" panose="02020603050405020304" pitchFamily="18" charset="0"/>
              </a:rPr>
              <a:t>installed on the exterior of vehicle</a:t>
            </a:r>
            <a:endPar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endParaRP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Window signage uses Visible or Invisible mode of data transmission</a:t>
            </a:r>
          </a:p>
          <a:p>
            <a:pPr lvl="1"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Signage Tx Transmits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Vehicle Speed, Location to Travel, and Vehicle Specific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Location and Route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Real-Time Traffic Informations</a:t>
            </a:r>
          </a:p>
          <a:p>
            <a:pPr lvl="2" algn="just"/>
            <a:r>
              <a:rPr lang="en-US" altLang="ko-KR" sz="1200" dirty="0" smtClean="0">
                <a:latin typeface="Times New Roman" panose="02020603050405020304" pitchFamily="18" charset="0"/>
                <a:ea typeface="굴림" panose="020B0600000101010101" pitchFamily="50" charset="-127"/>
                <a:cs typeface="Times New Roman" panose="02020603050405020304" pitchFamily="18" charset="0"/>
              </a:rPr>
              <a:t>Digital Advertisement</a:t>
            </a:r>
          </a:p>
        </p:txBody>
      </p:sp>
      <p:sp>
        <p:nvSpPr>
          <p:cNvPr id="10" name="TextBox 53"/>
          <p:cNvSpPr txBox="1">
            <a:spLocks noChangeArrowheads="1"/>
          </p:cNvSpPr>
          <p:nvPr/>
        </p:nvSpPr>
        <p:spPr bwMode="auto">
          <a:xfrm>
            <a:off x="558800" y="4889007"/>
            <a:ext cx="441960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lang="en-US" altLang="ko-KR" sz="1600" dirty="0" smtClean="0">
                <a:cs typeface="Times New Roman" panose="02020603050405020304" pitchFamily="18" charset="0"/>
              </a:rPr>
              <a:t>Advantages</a:t>
            </a:r>
          </a:p>
          <a:p>
            <a:pPr lvl="1" algn="just" latinLnBrk="1"/>
            <a:r>
              <a:rPr lang="en-US" altLang="ko-KR" sz="1200" dirty="0" smtClean="0">
                <a:cs typeface="Times New Roman" panose="02020603050405020304" pitchFamily="18" charset="0"/>
              </a:rPr>
              <a:t>Safety Travelers Informative Assistance</a:t>
            </a:r>
          </a:p>
          <a:p>
            <a:pPr lvl="1" algn="just" latinLnBrk="1"/>
            <a:r>
              <a:rPr kumimoji="0" lang="en-US" altLang="ko-KR" sz="1200" dirty="0" smtClean="0">
                <a:cs typeface="Times New Roman" panose="02020603050405020304" pitchFamily="18" charset="0"/>
              </a:rPr>
              <a:t>Real-time Information</a:t>
            </a:r>
            <a:r>
              <a:rPr kumimoji="0" lang="en-US" altLang="ko-KR" sz="1200" dirty="0" smtClean="0">
                <a:solidFill>
                  <a:srgbClr val="FF0000"/>
                </a:solidFill>
                <a:cs typeface="Times New Roman" panose="02020603050405020304" pitchFamily="18" charset="0"/>
              </a:rPr>
              <a:t> </a:t>
            </a:r>
            <a:r>
              <a:rPr kumimoji="0" lang="en-US" altLang="ko-KR" sz="1200" dirty="0" smtClean="0">
                <a:cs typeface="Times New Roman" panose="02020603050405020304" pitchFamily="18" charset="0"/>
              </a:rPr>
              <a:t>Sharing</a:t>
            </a:r>
          </a:p>
          <a:p>
            <a:pPr lvl="1" algn="just" latinLnBrk="1"/>
            <a:r>
              <a:rPr lang="en-US" altLang="ko-KR" sz="1200" dirty="0" smtClean="0">
                <a:cs typeface="Times New Roman" panose="02020603050405020304" pitchFamily="18" charset="0"/>
              </a:rPr>
              <a:t>Guides to easy ITS Integration and Connectivity</a:t>
            </a:r>
          </a:p>
          <a:p>
            <a:pPr lvl="1" algn="just" latinLnBrk="1"/>
            <a:r>
              <a:rPr lang="en-US" altLang="ko-KR" sz="1200" dirty="0">
                <a:ea typeface="굴림" panose="020B0600000101010101" pitchFamily="50" charset="-127"/>
                <a:cs typeface="Times New Roman" panose="02020603050405020304" pitchFamily="18" charset="0"/>
              </a:rPr>
              <a:t>Provides Mobile Network Connectivity Infrastructure</a:t>
            </a:r>
          </a:p>
          <a:p>
            <a:pPr lvl="1" algn="just" latinLnBrk="1"/>
            <a:endParaRPr kumimoji="0" lang="en-US" altLang="ko-KR" sz="1600" dirty="0" smtClean="0">
              <a:cs typeface="Times New Roman" panose="02020603050405020304" pitchFamily="18" charset="0"/>
            </a:endParaRPr>
          </a:p>
        </p:txBody>
      </p:sp>
      <p:pic>
        <p:nvPicPr>
          <p:cNvPr id="12" name="Picture 2" descr="Image result for 투명 LCD 디스플레이 concep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6173" y="1981200"/>
            <a:ext cx="4595328" cy="281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4630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838200"/>
            <a:ext cx="8229600" cy="731838"/>
          </a:xfrm>
        </p:spPr>
        <p:txBody>
          <a:bodyPr/>
          <a:lstStyle/>
          <a:p>
            <a:r>
              <a:rPr lang="en-US" sz="3200" b="1" dirty="0" smtClean="0"/>
              <a:t>Conclusion</a:t>
            </a:r>
            <a:endParaRPr lang="en-US" sz="3200" b="1" dirty="0"/>
          </a:p>
        </p:txBody>
      </p:sp>
      <p:sp>
        <p:nvSpPr>
          <p:cNvPr id="3" name="Content Placeholder 2"/>
          <p:cNvSpPr>
            <a:spLocks noGrp="1"/>
          </p:cNvSpPr>
          <p:nvPr>
            <p:ph idx="1"/>
          </p:nvPr>
        </p:nvSpPr>
        <p:spPr>
          <a:xfrm>
            <a:off x="440266" y="1570038"/>
            <a:ext cx="8322734" cy="2849562"/>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Proposed the Vehicle </a:t>
            </a:r>
            <a:r>
              <a:rPr lang="en-US" sz="2400" dirty="0">
                <a:latin typeface="Times New Roman" panose="02020603050405020304" pitchFamily="18" charset="0"/>
                <a:cs typeface="Times New Roman" panose="02020603050405020304" pitchFamily="18" charset="0"/>
              </a:rPr>
              <a:t>HUD-Signage Signage For </a:t>
            </a:r>
            <a:r>
              <a:rPr lang="en-US" sz="2400" dirty="0" smtClean="0">
                <a:latin typeface="Times New Roman" panose="02020603050405020304" pitchFamily="18" charset="0"/>
                <a:cs typeface="Times New Roman" panose="02020603050405020304" pitchFamily="18" charset="0"/>
              </a:rPr>
              <a:t>CamCom </a:t>
            </a:r>
            <a:r>
              <a:rPr lang="en-US" sz="2400" dirty="0">
                <a:latin typeface="Times New Roman" panose="02020603050405020304" pitchFamily="18" charset="0"/>
                <a:cs typeface="Times New Roman" panose="02020603050405020304" pitchFamily="18" charset="0"/>
              </a:rPr>
              <a:t>System </a:t>
            </a:r>
            <a:r>
              <a:rPr lang="en-US" sz="2400" dirty="0" smtClean="0">
                <a:latin typeface="Times New Roman" panose="02020603050405020304" pitchFamily="18" charset="0"/>
                <a:cs typeface="Times New Roman" panose="02020603050405020304" pitchFamily="18" charset="0"/>
              </a:rPr>
              <a:t>Link Technology  Application Use Case Model</a:t>
            </a:r>
            <a:endParaRPr lang="en-US" sz="2400" dirty="0">
              <a:latin typeface="Times New Roman" panose="02020603050405020304" pitchFamily="18" charset="0"/>
              <a:cs typeface="Times New Roman" panose="02020603050405020304" pitchFamily="18" charset="0"/>
            </a:endParaRPr>
          </a:p>
          <a:p>
            <a:pPr algn="just"/>
            <a:r>
              <a:rPr lang="en-US" sz="2400" dirty="0" smtClean="0">
                <a:latin typeface="Times New Roman" panose="02020603050405020304" pitchFamily="18" charset="0"/>
                <a:cs typeface="Times New Roman" panose="02020603050405020304" pitchFamily="18" charset="0"/>
              </a:rPr>
              <a:t>User Assistive use of HUD display to CamCom Technology</a:t>
            </a:r>
          </a:p>
          <a:p>
            <a:pPr algn="just"/>
            <a:r>
              <a:rPr lang="en-US" sz="2400" dirty="0" smtClean="0">
                <a:latin typeface="Times New Roman" panose="02020603050405020304" pitchFamily="18" charset="0"/>
                <a:cs typeface="Times New Roman" panose="02020603050405020304" pitchFamily="18" charset="0"/>
              </a:rPr>
              <a:t>CamCom guarantees </a:t>
            </a:r>
            <a:r>
              <a:rPr lang="en-US" sz="2400" dirty="0">
                <a:latin typeface="Times New Roman" panose="02020603050405020304" pitchFamily="18" charset="0"/>
                <a:cs typeface="Times New Roman" panose="02020603050405020304" pitchFamily="18" charset="0"/>
              </a:rPr>
              <a:t>data </a:t>
            </a:r>
            <a:r>
              <a:rPr lang="en-US" sz="2400" dirty="0" smtClean="0">
                <a:latin typeface="Times New Roman" panose="02020603050405020304" pitchFamily="18" charset="0"/>
                <a:cs typeface="Times New Roman" panose="02020603050405020304" pitchFamily="18" charset="0"/>
              </a:rPr>
              <a:t>communication </a:t>
            </a:r>
            <a:r>
              <a:rPr lang="en-US" sz="2400" dirty="0">
                <a:latin typeface="Times New Roman" panose="02020603050405020304" pitchFamily="18" charset="0"/>
                <a:cs typeface="Times New Roman" panose="02020603050405020304" pitchFamily="18" charset="0"/>
              </a:rPr>
              <a:t>from </a:t>
            </a:r>
            <a:r>
              <a:rPr lang="en-US" sz="2400" dirty="0" smtClean="0">
                <a:latin typeface="Times New Roman" panose="02020603050405020304" pitchFamily="18" charset="0"/>
                <a:cs typeface="Times New Roman" panose="02020603050405020304" pitchFamily="18" charset="0"/>
              </a:rPr>
              <a:t>Mobile Infrastructure-to-Vehicle</a:t>
            </a:r>
            <a:r>
              <a:rPr lang="en-US" sz="2400" dirty="0">
                <a:latin typeface="Times New Roman" panose="02020603050405020304" pitchFamily="18" charset="0"/>
                <a:cs typeface="Times New Roman" panose="02020603050405020304" pitchFamily="18" charset="0"/>
              </a:rPr>
              <a:t>, broadcasting many </a:t>
            </a:r>
            <a:r>
              <a:rPr lang="en-US" sz="2400" dirty="0" smtClean="0">
                <a:latin typeface="Times New Roman" panose="02020603050405020304" pitchFamily="18" charset="0"/>
                <a:cs typeface="Times New Roman" panose="02020603050405020304" pitchFamily="18" charset="0"/>
              </a:rPr>
              <a:t>traveling </a:t>
            </a:r>
            <a:r>
              <a:rPr lang="en-US" sz="2400" dirty="0">
                <a:latin typeface="Times New Roman" panose="02020603050405020304" pitchFamily="18" charset="0"/>
                <a:cs typeface="Times New Roman" panose="02020603050405020304" pitchFamily="18" charset="0"/>
              </a:rPr>
              <a:t>related information, hence suitable for </a:t>
            </a:r>
            <a:r>
              <a:rPr lang="en-US" sz="2400" dirty="0" smtClean="0">
                <a:latin typeface="Times New Roman" panose="02020603050405020304" pitchFamily="18" charset="0"/>
                <a:cs typeface="Times New Roman" panose="02020603050405020304" pitchFamily="18" charset="0"/>
              </a:rPr>
              <a:t>traveler </a:t>
            </a:r>
            <a:r>
              <a:rPr lang="en-US" sz="2400" dirty="0">
                <a:latin typeface="Times New Roman" panose="02020603050405020304" pitchFamily="18" charset="0"/>
                <a:cs typeface="Times New Roman" panose="02020603050405020304" pitchFamily="18" charset="0"/>
              </a:rPr>
              <a:t>safety applications</a:t>
            </a:r>
            <a:r>
              <a:rPr lang="en-US" sz="2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822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5557</TotalTime>
  <Words>175</Words>
  <Application>Microsoft Office PowerPoint</Application>
  <PresentationFormat>On-screen Show (4:3)</PresentationFormat>
  <Paragraphs>39</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굴림</vt:lpstr>
      <vt:lpstr>맑은 고딕</vt:lpstr>
      <vt:lpstr>Arial</vt:lpstr>
      <vt:lpstr>Calibri</vt:lpstr>
      <vt:lpstr>Times New Roman</vt:lpstr>
      <vt:lpstr>Office Theme</vt:lpstr>
      <vt:lpstr>PowerPoint Presentation</vt:lpstr>
      <vt:lpstr>Contents</vt:lpstr>
      <vt:lpstr>Vehicle HUD-Signage based CamCom application</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ITLab</cp:lastModifiedBy>
  <cp:revision>215</cp:revision>
  <cp:lastPrinted>2017-05-07T15:48:38Z</cp:lastPrinted>
  <dcterms:created xsi:type="dcterms:W3CDTF">2010-05-15T17:50:32Z</dcterms:created>
  <dcterms:modified xsi:type="dcterms:W3CDTF">2017-05-07T19:14:35Z</dcterms:modified>
</cp:coreProperties>
</file>