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80" r:id="rId2"/>
    <p:sldId id="289" r:id="rId3"/>
    <p:sldId id="295" r:id="rId4"/>
    <p:sldId id="301"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118" d="100"/>
          <a:sy n="118" d="100"/>
        </p:scale>
        <p:origin x="166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15-17-0281-00-0vat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15-17-0281-00-0vat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Smart Vehicle Informative Window Signage </a:t>
            </a:r>
            <a:r>
              <a:rPr lang="en-US" sz="1600" dirty="0" smtClean="0">
                <a:latin typeface="Times New Roman" pitchFamily="18" charset="0"/>
                <a:cs typeface="Times New Roman" pitchFamily="18" charset="0"/>
              </a:rPr>
              <a:t>based CamCom Application</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Vinayagam Mariappan(SNUST),  Sinyou Hong(SNUST), Jong Hyeok Lee (SNUST), </a:t>
            </a:r>
            <a:r>
              <a:rPr lang="en-US" sz="1600" dirty="0" err="1">
                <a:latin typeface="Times New Roman" pitchFamily="18" charset="0"/>
                <a:cs typeface="Times New Roman" pitchFamily="18" charset="0"/>
              </a:rPr>
              <a:t>Byungjun</a:t>
            </a:r>
            <a:r>
              <a:rPr lang="en-US" sz="1600" dirty="0">
                <a:latin typeface="Times New Roman" pitchFamily="18" charset="0"/>
                <a:cs typeface="Times New Roman" pitchFamily="18" charset="0"/>
              </a:rPr>
              <a:t> Min (Head IT </a:t>
            </a:r>
            <a:r>
              <a:rPr lang="en-US" sz="1600" dirty="0" err="1">
                <a:latin typeface="Times New Roman" pitchFamily="18" charset="0"/>
                <a:cs typeface="Times New Roman" pitchFamily="18" charset="0"/>
              </a:rPr>
              <a:t>Co.,Ltd</a:t>
            </a:r>
            <a:r>
              <a:rPr lang="en-US" sz="1600" dirty="0">
                <a:latin typeface="Times New Roman" pitchFamily="18" charset="0"/>
                <a:cs typeface="Times New Roman" pitchFamily="18" charset="0"/>
              </a:rPr>
              <a:t>.), Juphil Cho (Kunsan Nat’ Univ.), Daehyun Kim (Namuga  Co., Ltd), Jaekwon Shin, Jintae Kim (Fivetek Co., Ltd) </a:t>
            </a:r>
            <a:endParaRPr lang="en-US" sz="1600" dirty="0" smtClean="0">
              <a:latin typeface="Times New Roman" pitchFamily="18" charset="0"/>
              <a:cs typeface="Times New Roman" pitchFamily="18" charset="0"/>
            </a:endParaRPr>
          </a:p>
          <a:p>
            <a:pPr marL="228600" algn="just"/>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Advanced Travelers Assistive Smart Vehicle Informative Signage CamCom Concept </a:t>
            </a:r>
            <a:r>
              <a:rPr lang="en-US" sz="1600" dirty="0">
                <a:latin typeface="Times New Roman" pitchFamily="18" charset="0"/>
                <a:cs typeface="Times New Roman" pitchFamily="18" charset="0"/>
              </a:rPr>
              <a:t>models for Vehicular Assistant Technology (VAT). This </a:t>
            </a:r>
            <a:r>
              <a:rPr lang="en-US" sz="1600" dirty="0" smtClean="0">
                <a:latin typeface="Times New Roman" pitchFamily="18" charset="0"/>
                <a:cs typeface="Times New Roman" pitchFamily="18" charset="0"/>
              </a:rPr>
              <a:t>proposed VAT  using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ITS, ADAS, IoT/IoL</a:t>
            </a:r>
            <a:r>
              <a:rPr lang="en-US" sz="1600" dirty="0">
                <a:latin typeface="Times New Roman" pitchFamily="18" charset="0"/>
                <a:cs typeface="Times New Roman" pitchFamily="18" charset="0"/>
              </a:rPr>
              <a:t>, LED IT, Digital Signage with Advertisement Information etc.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124883" y="2209800"/>
            <a:ext cx="8894234" cy="1828800"/>
          </a:xfrm>
        </p:spPr>
        <p:txBody>
          <a:bodyPr>
            <a:normAutofit/>
          </a:bodyPr>
          <a:lstStyle/>
          <a:p>
            <a:r>
              <a:rPr lang="en-US" altLang="ko-KR" sz="2200" dirty="0">
                <a:latin typeface="Times New Roman" panose="02020603050405020304" pitchFamily="18" charset="0"/>
                <a:ea typeface="굴림" panose="020B0600000101010101" pitchFamily="50" charset="-127"/>
                <a:cs typeface="Times New Roman" panose="02020603050405020304" pitchFamily="18" charset="0"/>
              </a:rPr>
              <a:t>Smart Vehicle Informative Window Signage based CamCom Application</a:t>
            </a:r>
            <a:endPar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endParaRPr>
          </a:p>
          <a:p>
            <a:endPar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200" dirty="0"/>
          </a:p>
        </p:txBody>
      </p:sp>
    </p:spTree>
    <p:extLst>
      <p:ext uri="{BB962C8B-B14F-4D97-AF65-F5344CB8AC3E}">
        <p14:creationId xmlns:p14="http://schemas.microsoft.com/office/powerpoint/2010/main" val="51856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fontScale="90000"/>
          </a:bodyPr>
          <a:lstStyle/>
          <a:p>
            <a:r>
              <a:rPr lang="en-US" sz="2600" b="1" dirty="0"/>
              <a:t>Smart Vehicle Informative Window Signage based CamCom Application</a:t>
            </a:r>
          </a:p>
        </p:txBody>
      </p:sp>
      <p:sp>
        <p:nvSpPr>
          <p:cNvPr id="6" name="Rectangle 5"/>
          <p:cNvSpPr/>
          <p:nvPr/>
        </p:nvSpPr>
        <p:spPr>
          <a:xfrm>
            <a:off x="558800" y="1339953"/>
            <a:ext cx="5035994" cy="338554"/>
          </a:xfrm>
          <a:prstGeom prst="rect">
            <a:avLst/>
          </a:prstGeom>
        </p:spPr>
        <p:txBody>
          <a:bodyPr wrap="none">
            <a:spAutoFit/>
          </a:bodyPr>
          <a:lstStyle/>
          <a:p>
            <a:r>
              <a:rPr lang="en-US" sz="1600" dirty="0"/>
              <a:t>Vehicle </a:t>
            </a:r>
            <a:r>
              <a:rPr lang="en-US" sz="1600" dirty="0" smtClean="0"/>
              <a:t>Window Smart Appearance Signage– CamCom Link</a:t>
            </a:r>
            <a:endParaRPr lang="en-US" sz="1600" dirty="0"/>
          </a:p>
        </p:txBody>
      </p:sp>
      <p:sp>
        <p:nvSpPr>
          <p:cNvPr id="11" name="Content Placeholder 2"/>
          <p:cNvSpPr>
            <a:spLocks noGrp="1"/>
          </p:cNvSpPr>
          <p:nvPr>
            <p:ph idx="1"/>
          </p:nvPr>
        </p:nvSpPr>
        <p:spPr>
          <a:xfrm>
            <a:off x="5235547" y="2133600"/>
            <a:ext cx="3801533" cy="3341034"/>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Smart Vehicle Informative Window Signage</a:t>
            </a:r>
          </a:p>
          <a:p>
            <a:pPr lvl="1" algn="just"/>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Vehicle </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Window Smart  Signage</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signage installed on the exterior of vehicle</a:t>
            </a:r>
            <a:endPar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Window signage uses Visible or Invisible mode of data transmission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Following Vehicle Front view camera or User Smart device work as Rx</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Signage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p:txBody>
      </p:sp>
      <p:sp>
        <p:nvSpPr>
          <p:cNvPr id="10" name="TextBox 53"/>
          <p:cNvSpPr txBox="1">
            <a:spLocks noChangeArrowheads="1"/>
          </p:cNvSpPr>
          <p:nvPr/>
        </p:nvSpPr>
        <p:spPr bwMode="auto">
          <a:xfrm>
            <a:off x="558800" y="4889007"/>
            <a:ext cx="4419600" cy="152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smtClean="0">
                <a:cs typeface="Times New Roman" panose="02020603050405020304" pitchFamily="18" charset="0"/>
              </a:rPr>
              <a:t>Safety Travelers Informative Assistance</a:t>
            </a:r>
          </a:p>
          <a:p>
            <a:pPr lvl="1" algn="just" latinLnBrk="1"/>
            <a:r>
              <a:rPr kumimoji="0" lang="en-US" altLang="ko-KR" sz="1200" dirty="0" smtClean="0">
                <a:cs typeface="Times New Roman" panose="02020603050405020304" pitchFamily="18" charset="0"/>
              </a:rPr>
              <a:t>Real-time 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p>
          <a:p>
            <a:pPr lvl="1" algn="just" latinLnBrk="1"/>
            <a:r>
              <a:rPr lang="en-US" altLang="ko-KR" sz="1200" dirty="0">
                <a:ea typeface="굴림" panose="020B0600000101010101" pitchFamily="50" charset="-127"/>
                <a:cs typeface="Times New Roman" panose="02020603050405020304" pitchFamily="18" charset="0"/>
              </a:rPr>
              <a:t>Provides Mobile Network Connectivity Infrastructure</a:t>
            </a:r>
          </a:p>
          <a:p>
            <a:pPr lvl="1" algn="just" latinLnBrk="1"/>
            <a:endParaRPr kumimoji="0" lang="en-US" altLang="ko-KR" sz="1600" dirty="0" smtClean="0">
              <a:cs typeface="Times New Roman" panose="02020603050405020304" pitchFamily="18" charset="0"/>
            </a:endParaRPr>
          </a:p>
        </p:txBody>
      </p:sp>
      <p:pic>
        <p:nvPicPr>
          <p:cNvPr id="9" name="Picture 2"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8500" y="2025753"/>
            <a:ext cx="4419600" cy="2650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4630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40266" y="1570038"/>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Proposed the </a:t>
            </a:r>
            <a:r>
              <a:rPr lang="en-US" sz="2400" dirty="0">
                <a:latin typeface="Times New Roman" panose="02020603050405020304" pitchFamily="18" charset="0"/>
                <a:cs typeface="Times New Roman" panose="02020603050405020304" pitchFamily="18" charset="0"/>
              </a:rPr>
              <a:t>Smart Vehicle Informative Window Signage For Advanced Travelers Assistive CamCom System </a:t>
            </a:r>
            <a:r>
              <a:rPr lang="en-US" sz="2400" dirty="0" smtClean="0">
                <a:latin typeface="Times New Roman" panose="02020603050405020304" pitchFamily="18" charset="0"/>
                <a:cs typeface="Times New Roman" panose="02020603050405020304" pitchFamily="18" charset="0"/>
              </a:rPr>
              <a:t>Link Technology</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Traveler Assistive use of display to CamCom Technology</a:t>
            </a:r>
          </a:p>
        </p:txBody>
      </p:sp>
    </p:spTree>
    <p:extLst>
      <p:ext uri="{BB962C8B-B14F-4D97-AF65-F5344CB8AC3E}">
        <p14:creationId xmlns:p14="http://schemas.microsoft.com/office/powerpoint/2010/main" val="2778222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5564</TotalTime>
  <Words>168</Words>
  <Application>Microsoft Office PowerPoint</Application>
  <PresentationFormat>On-screen Show (4:3)</PresentationFormat>
  <Paragraphs>39</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굴림</vt:lpstr>
      <vt:lpstr>맑은 고딕</vt:lpstr>
      <vt:lpstr>Arial</vt:lpstr>
      <vt:lpstr>Calibri</vt:lpstr>
      <vt:lpstr>Times New Roman</vt:lpstr>
      <vt:lpstr>Office Theme</vt:lpstr>
      <vt:lpstr>PowerPoint Presentation</vt:lpstr>
      <vt:lpstr>Contents</vt:lpstr>
      <vt:lpstr>Smart Vehicle Informative Window Signage based CamCom Application</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ITLab</cp:lastModifiedBy>
  <cp:revision>217</cp:revision>
  <cp:lastPrinted>2017-05-07T15:48:38Z</cp:lastPrinted>
  <dcterms:created xsi:type="dcterms:W3CDTF">2010-05-15T17:50:32Z</dcterms:created>
  <dcterms:modified xsi:type="dcterms:W3CDTF">2017-05-07T19:09:28Z</dcterms:modified>
</cp:coreProperties>
</file>