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7" r:id="rId1"/>
  </p:sldMasterIdLst>
  <p:notesMasterIdLst>
    <p:notesMasterId r:id="rId8"/>
  </p:notesMasterIdLst>
  <p:handoutMasterIdLst>
    <p:handoutMasterId r:id="rId9"/>
  </p:handoutMasterIdLst>
  <p:sldIdLst>
    <p:sldId id="259" r:id="rId2"/>
    <p:sldId id="260" r:id="rId3"/>
    <p:sldId id="273" r:id="rId4"/>
    <p:sldId id="263" r:id="rId5"/>
    <p:sldId id="274" r:id="rId6"/>
    <p:sldId id="272"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6" autoAdjust="0"/>
    <p:restoredTop sz="96404" autoAdjust="0"/>
  </p:normalViewPr>
  <p:slideViewPr>
    <p:cSldViewPr showGuides="1">
      <p:cViewPr varScale="1">
        <p:scale>
          <a:sx n="67" d="100"/>
          <a:sy n="67" d="100"/>
        </p:scale>
        <p:origin x="-13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606" y="29"/>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a:t>
            </a:r>
            <a:r>
              <a:rPr lang="en-US" altLang="ja-JP" dirty="0" smtClean="0"/>
              <a:t>&lt;15-0265-007a&gt;</a:t>
            </a:r>
            <a:endParaRPr lang="en-US" altLang="ja-JP" dirty="0"/>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&lt;March 2015&gt;</a:t>
            </a:r>
            <a:endParaRPr lang="en-US" altLang="ja-JP"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C69A029B-24AC-4ADC-BC5A-0FCDC966BFCC}" type="slidenum">
              <a:rPr lang="en-US" altLang="ja-JP"/>
              <a:pPr/>
              <a: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ja-JP"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2555500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126484"/>
            <a:ext cx="2814638" cy="184666"/>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200" b="1"/>
            </a:lvl1pPr>
          </a:lstStyle>
          <a:p>
            <a:r>
              <a:rPr lang="en-US" altLang="ja-JP" dirty="0" smtClean="0"/>
              <a:t>doc.: IEEE 802.15-&lt;16-0703-00-007a&gt;</a:t>
            </a:r>
            <a:endParaRPr lang="en-US" altLang="ja-JP" dirty="0"/>
          </a:p>
        </p:txBody>
      </p:sp>
      <p:sp>
        <p:nvSpPr>
          <p:cNvPr id="2051" name="Rectangle 3"/>
          <p:cNvSpPr>
            <a:spLocks noGrp="1" noChangeArrowheads="1"/>
          </p:cNvSpPr>
          <p:nvPr>
            <p:ph type="dt" idx="1"/>
          </p:nvPr>
        </p:nvSpPr>
        <p:spPr bwMode="auto">
          <a:xfrm>
            <a:off x="654050" y="126484"/>
            <a:ext cx="2736850" cy="184666"/>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200" b="1"/>
            </a:lvl1pPr>
          </a:lstStyle>
          <a:p>
            <a:r>
              <a:rPr lang="en-US" altLang="ja-JP" dirty="0" smtClean="0"/>
              <a:t>&lt;Sept. 2016 &gt;</a:t>
            </a:r>
            <a:endParaRPr lang="en-US" altLang="ja-JP" dirty="0"/>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ja-JP" dirty="0"/>
              <a:t>Page </a:t>
            </a:r>
            <a:fld id="{AE58050A-21AB-46B7-904C-34A3071FC9BC}" type="slidenum">
              <a:rPr lang="en-US" altLang="ja-JP"/>
              <a:pPr/>
              <a: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74524798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ja-JP" smtClean="0"/>
              <a:t>doc.: IEEE 802.15-&lt;doc#&gt;</a:t>
            </a:r>
            <a:endParaRPr lang="en-US" altLang="ja-JP" dirty="0"/>
          </a:p>
        </p:txBody>
      </p:sp>
      <p:sp>
        <p:nvSpPr>
          <p:cNvPr id="5" name="날짜 개체 틀 4"/>
          <p:cNvSpPr>
            <a:spLocks noGrp="1"/>
          </p:cNvSpPr>
          <p:nvPr>
            <p:ph type="dt" idx="11"/>
          </p:nvPr>
        </p:nvSpPr>
        <p:spPr/>
        <p:txBody>
          <a:bodyPr/>
          <a:lstStyle/>
          <a:p>
            <a:r>
              <a:rPr lang="en-US" altLang="ja-JP" smtClean="0"/>
              <a:t>&lt;month year&gt;</a:t>
            </a:r>
            <a:endParaRPr lang="en-US" altLang="ja-JP" dirty="0"/>
          </a:p>
        </p:txBody>
      </p:sp>
      <p:sp>
        <p:nvSpPr>
          <p:cNvPr id="6" name="바닥글 개체 틀 5"/>
          <p:cNvSpPr>
            <a:spLocks noGrp="1"/>
          </p:cNvSpPr>
          <p:nvPr>
            <p:ph type="ftr" sz="quarter" idx="12"/>
          </p:nvPr>
        </p:nvSpPr>
        <p:spPr/>
        <p:txBody>
          <a:bodyPr/>
          <a:lstStyle/>
          <a:p>
            <a:pPr lvl="4"/>
            <a:r>
              <a:rPr lang="en-US" altLang="ja-JP" smtClean="0"/>
              <a:t>&lt;author&gt;, &lt;company&gt;</a:t>
            </a:r>
            <a:endParaRPr lang="en-US" altLang="ja-JP" dirty="0"/>
          </a:p>
        </p:txBody>
      </p:sp>
      <p:sp>
        <p:nvSpPr>
          <p:cNvPr id="7" name="슬라이드 번호 개체 틀 6"/>
          <p:cNvSpPr>
            <a:spLocks noGrp="1"/>
          </p:cNvSpPr>
          <p:nvPr>
            <p:ph type="sldNum" sz="quarter" idx="13"/>
          </p:nvPr>
        </p:nvSpPr>
        <p:spPr/>
        <p:txBody>
          <a:bodyPr/>
          <a:lstStyle/>
          <a:p>
            <a:r>
              <a:rPr lang="en-US" altLang="ja-JP" smtClean="0"/>
              <a:t>Page </a:t>
            </a:r>
            <a:fld id="{AE58050A-21AB-46B7-904C-34A3071FC9BC}" type="slidenum">
              <a:rPr lang="en-US" altLang="ja-JP" smtClean="0"/>
              <a:pPr/>
              <a:t>1</a:t>
            </a:fld>
            <a:endParaRPr lang="en-US" altLang="ja-JP" dirty="0"/>
          </a:p>
        </p:txBody>
      </p:sp>
    </p:spTree>
    <p:extLst>
      <p:ext uri="{BB962C8B-B14F-4D97-AF65-F5344CB8AC3E}">
        <p14:creationId xmlns:p14="http://schemas.microsoft.com/office/powerpoint/2010/main" val="1183094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2055643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4</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2055643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2055643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6</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3089807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en-US" altLang="ko-KR" smtClean="0"/>
              <a:t>Click to edit Master title style</a:t>
            </a:r>
            <a:endParaRPr lang="ko-KR" altLang="en-US"/>
          </a:p>
        </p:txBody>
      </p:sp>
      <p:sp>
        <p:nvSpPr>
          <p:cNvPr id="3" name="부제목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ko-KR" smtClean="0"/>
              <a:t>Click to edit Master subtitle style</a:t>
            </a:r>
            <a:endParaRPr lang="ko-KR" altLang="en-US"/>
          </a:p>
        </p:txBody>
      </p:sp>
      <p:sp>
        <p:nvSpPr>
          <p:cNvPr id="6" name="Rectangle 6"/>
          <p:cNvSpPr>
            <a:spLocks noGrp="1" noChangeArrowheads="1"/>
          </p:cNvSpPr>
          <p:nvPr>
            <p:ph type="sldNum" sz="quarter" idx="12"/>
          </p:nvPr>
        </p:nvSpPr>
        <p:spPr/>
        <p:txBody>
          <a:bodyPr/>
          <a:lstStyle>
            <a:lvl1pPr>
              <a:defRPr/>
            </a:lvl1pPr>
          </a:lstStyle>
          <a:p>
            <a:r>
              <a:rPr lang="en-US" altLang="ja-JP" smtClean="0"/>
              <a:t>Slide </a:t>
            </a:r>
            <a:fld id="{E8D8FCEF-815D-46A3-BED4-14D99570ADD6}" type="slidenum">
              <a:rPr lang="en-US" altLang="ja-JP" smtClean="0"/>
              <a:pPr/>
              <a:t>‹#›</a:t>
            </a:fld>
            <a:endParaRPr lang="en-US" altLang="ja-JP" dirty="0"/>
          </a:p>
        </p:txBody>
      </p:sp>
      <p:sp>
        <p:nvSpPr>
          <p:cNvPr id="7"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2" name="Rectangle 11"/>
          <p:cNvSpPr/>
          <p:nvPr/>
        </p:nvSpPr>
        <p:spPr>
          <a:xfrm>
            <a:off x="6295875" y="6477906"/>
            <a:ext cx="2543325" cy="276999"/>
          </a:xfrm>
          <a:prstGeom prst="rect">
            <a:avLst/>
          </a:prstGeom>
        </p:spPr>
        <p:txBody>
          <a:bodyPr wrap="none">
            <a:spAutoFit/>
          </a:bodyPr>
          <a:lstStyle/>
          <a:p>
            <a:r>
              <a:rPr lang="en-US" altLang="ko-KR" dirty="0" err="1" smtClean="0"/>
              <a:t>Yeong</a:t>
            </a:r>
            <a:r>
              <a:rPr lang="en-US" altLang="ko-KR" dirty="0" smtClean="0"/>
              <a:t> Min Jang, </a:t>
            </a:r>
            <a:r>
              <a:rPr lang="en-US" altLang="ko-KR" dirty="0" err="1" smtClean="0"/>
              <a:t>Kookmin</a:t>
            </a:r>
            <a:r>
              <a:rPr lang="en-US" altLang="ko-KR" dirty="0" smtClean="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dirty="0" smtClean="0">
                <a:ea typeface="굴림" charset="-127"/>
              </a:rPr>
              <a:t>January</a:t>
            </a:r>
            <a:r>
              <a:rPr lang="en-US" altLang="ko-KR" sz="1400" b="1" baseline="0" dirty="0" smtClean="0">
                <a:ea typeface="굴림" charset="-127"/>
              </a:rPr>
              <a:t> 2017					    </a:t>
            </a:r>
            <a:r>
              <a:rPr lang="en-US" altLang="ko-KR" sz="1400" b="1" dirty="0" smtClean="0">
                <a:ea typeface="굴림" charset="-127"/>
              </a:rPr>
              <a:t>doc</a:t>
            </a:r>
            <a:r>
              <a:rPr lang="en-US" altLang="ko-KR" sz="1400" b="1" dirty="0">
                <a:ea typeface="굴림" charset="-127"/>
              </a:rPr>
              <a:t>.: IEEE </a:t>
            </a:r>
            <a:r>
              <a:rPr lang="en-US" sz="1200" b="1" i="0" kern="1200" dirty="0" smtClean="0">
                <a:solidFill>
                  <a:schemeClr val="tx1"/>
                </a:solidFill>
                <a:effectLst/>
                <a:latin typeface="Times New Roman" pitchFamily="18" charset="0"/>
                <a:ea typeface="+mn-ea"/>
                <a:cs typeface="+mn-cs"/>
              </a:rPr>
              <a:t>15-17-0277-00-0vat</a:t>
            </a:r>
            <a:endParaRPr lang="en-US" altLang="ko-KR" dirty="0">
              <a:ea typeface="굴림" charset="-127"/>
            </a:endParaRPr>
          </a:p>
        </p:txBody>
      </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제목 및 내용">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p:txBody>
          <a:bodyPr/>
          <a:lstStyle>
            <a:lvl1pPr>
              <a:defRPr/>
            </a:lvl1pPr>
          </a:lstStyle>
          <a:p>
            <a:r>
              <a:rPr lang="en-US" altLang="ja-JP" smtClean="0"/>
              <a:t>Slide </a:t>
            </a:r>
            <a:fld id="{E8D8FCEF-815D-46A3-BED4-14D99570ADD6}" type="slidenum">
              <a:rPr lang="en-US" altLang="ja-JP" smtClean="0"/>
              <a:pPr/>
              <a:t>‹#›</a:t>
            </a:fld>
            <a:endParaRPr lang="en-US" altLang="ja-JP" dirty="0"/>
          </a:p>
        </p:txBody>
      </p:sp>
      <p:sp>
        <p:nvSpPr>
          <p:cNvPr id="8" name="Rectangle 7"/>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dirty="0" smtClean="0">
                <a:ea typeface="굴림" charset="-127"/>
              </a:rPr>
              <a:t>January</a:t>
            </a:r>
            <a:r>
              <a:rPr lang="en-US" altLang="ko-KR" sz="1400" b="1" baseline="0" dirty="0" smtClean="0">
                <a:ea typeface="굴림" charset="-127"/>
              </a:rPr>
              <a:t> 2017					    </a:t>
            </a:r>
            <a:r>
              <a:rPr lang="en-US" altLang="ko-KR" sz="1400" b="1" dirty="0" smtClean="0">
                <a:ea typeface="굴림" charset="-127"/>
              </a:rPr>
              <a:t>doc</a:t>
            </a:r>
            <a:r>
              <a:rPr lang="en-US" altLang="ko-KR" sz="1400" b="1" dirty="0">
                <a:ea typeface="굴림" charset="-127"/>
              </a:rPr>
              <a:t>.: IEEE </a:t>
            </a:r>
            <a:r>
              <a:rPr lang="en-US" sz="1200" b="1" i="0" kern="1200" dirty="0" smtClean="0">
                <a:solidFill>
                  <a:schemeClr val="tx1"/>
                </a:solidFill>
                <a:effectLst/>
                <a:latin typeface="Times New Roman" pitchFamily="18" charset="0"/>
                <a:ea typeface="+mn-ea"/>
                <a:cs typeface="+mn-cs"/>
              </a:rPr>
              <a:t>15-17-0277-00-0vat</a:t>
            </a:r>
            <a:endParaRPr lang="en-US" altLang="ko-KR" dirty="0">
              <a:ea typeface="굴림" charset="-127"/>
            </a:endParaRPr>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smtClean="0"/>
              <a:t>Yeong</a:t>
            </a:r>
            <a:r>
              <a:rPr lang="en-US" altLang="ko-KR" dirty="0" smtClean="0"/>
              <a:t> Min Jang, </a:t>
            </a:r>
            <a:r>
              <a:rPr lang="en-US" altLang="ko-KR" dirty="0" err="1" smtClean="0"/>
              <a:t>Kookmin</a:t>
            </a:r>
            <a:r>
              <a:rPr lang="en-US" altLang="ko-KR" dirty="0" smtClean="0"/>
              <a:t> University</a:t>
            </a:r>
          </a:p>
        </p:txBody>
      </p:sp>
      <p:sp>
        <p:nvSpPr>
          <p:cNvPr id="1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 name="Title 2"/>
          <p:cNvSpPr>
            <a:spLocks noGrp="1"/>
          </p:cNvSpPr>
          <p:nvPr>
            <p:ph type="title"/>
          </p:nvPr>
        </p:nvSpPr>
        <p:spPr/>
        <p:txBody>
          <a:bodyPr/>
          <a:lstStyle/>
          <a:p>
            <a:r>
              <a:rPr lang="en-US" smtClean="0"/>
              <a:t>Click to edit Master title style</a:t>
            </a:r>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Click to edit Master title style</a:t>
            </a:r>
            <a:endParaRPr lang="ko-KR" altLang="en-US"/>
          </a:p>
        </p:txBody>
      </p:sp>
      <p:sp>
        <p:nvSpPr>
          <p:cNvPr id="7" name="Rectangle 6"/>
          <p:cNvSpPr>
            <a:spLocks noGrp="1" noChangeArrowheads="1"/>
          </p:cNvSpPr>
          <p:nvPr>
            <p:ph type="sldNum" sz="quarter" idx="12"/>
          </p:nvPr>
        </p:nvSpPr>
        <p:spPr/>
        <p:txBody>
          <a:bodyPr/>
          <a:lstStyle>
            <a:lvl1pPr>
              <a:defRPr/>
            </a:lvl1pPr>
          </a:lstStyle>
          <a:p>
            <a:r>
              <a:rPr lang="en-US" altLang="ja-JP" smtClean="0"/>
              <a:t>Slide </a:t>
            </a:r>
            <a:fld id="{E8D8FCEF-815D-46A3-BED4-14D99570ADD6}" type="slidenum">
              <a:rPr lang="en-US" altLang="ja-JP" smtClean="0"/>
              <a:pPr/>
              <a:t>‹#›</a:t>
            </a:fld>
            <a:endParaRPr lang="en-US" altLang="ja-JP" dirty="0"/>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smtClean="0"/>
              <a:t>Yeong</a:t>
            </a:r>
            <a:r>
              <a:rPr lang="en-US" altLang="ko-KR" dirty="0" smtClean="0"/>
              <a:t> Min Jang, </a:t>
            </a:r>
            <a:r>
              <a:rPr lang="en-US" altLang="ko-KR" dirty="0" err="1" smtClean="0"/>
              <a:t>Kookmin</a:t>
            </a:r>
            <a:r>
              <a:rPr lang="en-US" altLang="ko-KR" dirty="0" smtClean="0"/>
              <a:t> University</a:t>
            </a:r>
          </a:p>
        </p:txBody>
      </p:sp>
      <p:sp>
        <p:nvSpPr>
          <p:cNvPr id="14" name="Rectangle 13"/>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dirty="0" smtClean="0">
                <a:ea typeface="굴림" charset="-127"/>
              </a:rPr>
              <a:t>January</a:t>
            </a:r>
            <a:r>
              <a:rPr lang="en-US" altLang="ko-KR" sz="1400" b="1" baseline="0" dirty="0" smtClean="0">
                <a:ea typeface="굴림" charset="-127"/>
              </a:rPr>
              <a:t> 2017					    </a:t>
            </a:r>
            <a:r>
              <a:rPr lang="en-US" altLang="ko-KR" sz="1400" b="1" dirty="0" smtClean="0">
                <a:ea typeface="굴림" charset="-127"/>
              </a:rPr>
              <a:t>doc</a:t>
            </a:r>
            <a:r>
              <a:rPr lang="en-US" altLang="ko-KR" sz="1400" b="1" dirty="0">
                <a:ea typeface="굴림" charset="-127"/>
              </a:rPr>
              <a:t>.: IEEE </a:t>
            </a:r>
            <a:r>
              <a:rPr lang="en-US" sz="1200" b="1" i="0" kern="1200" dirty="0" smtClean="0">
                <a:solidFill>
                  <a:schemeClr val="tx1"/>
                </a:solidFill>
                <a:effectLst/>
                <a:latin typeface="Times New Roman" pitchFamily="18" charset="0"/>
                <a:ea typeface="+mn-ea"/>
                <a:cs typeface="+mn-cs"/>
              </a:rPr>
              <a:t>15-17-0277-00-0vat</a:t>
            </a:r>
            <a:endParaRPr lang="en-US" altLang="ko-KR" dirty="0">
              <a:ea typeface="굴림" charset="-127"/>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빈 화면">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r>
              <a:rPr lang="en-US" altLang="ja-JP" smtClean="0"/>
              <a:t>Slide </a:t>
            </a:r>
            <a:fld id="{E8D8FCEF-815D-46A3-BED4-14D99570ADD6}" type="slidenum">
              <a:rPr lang="en-US" altLang="ja-JP" smtClean="0"/>
              <a:pPr/>
              <a:t>‹#›</a:t>
            </a:fld>
            <a:endParaRPr lang="en-US" altLang="ja-JP" dirty="0"/>
          </a:p>
        </p:txBody>
      </p:sp>
      <p:sp>
        <p:nvSpPr>
          <p:cNvPr id="6"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7"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8"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smtClean="0"/>
              <a:t>Yeong</a:t>
            </a:r>
            <a:r>
              <a:rPr lang="en-US" altLang="ko-KR" dirty="0" smtClean="0"/>
              <a:t> Min Jang, </a:t>
            </a:r>
            <a:r>
              <a:rPr lang="en-US" altLang="ko-KR" dirty="0" err="1" smtClean="0"/>
              <a:t>Kookmin</a:t>
            </a:r>
            <a:r>
              <a:rPr lang="en-US" altLang="ko-KR" dirty="0" smtClean="0"/>
              <a:t> University</a:t>
            </a:r>
          </a:p>
        </p:txBody>
      </p:sp>
      <p:sp>
        <p:nvSpPr>
          <p:cNvPr id="11" name="Rectangle 10"/>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smtClean="0">
                <a:ea typeface="굴림" charset="-127"/>
              </a:rPr>
              <a:t>May 2017					    </a:t>
            </a:r>
            <a:r>
              <a:rPr lang="en-US" altLang="ko-KR" sz="1400" b="1" dirty="0" smtClean="0">
                <a:ea typeface="굴림" charset="-127"/>
              </a:rPr>
              <a:t>doc</a:t>
            </a:r>
            <a:r>
              <a:rPr lang="en-US" altLang="ko-KR" sz="1400" b="1" dirty="0">
                <a:ea typeface="굴림" charset="-127"/>
              </a:rPr>
              <a:t>.: IEEE </a:t>
            </a:r>
            <a:r>
              <a:rPr lang="en-US" sz="1200" b="1" i="0" kern="1200" dirty="0" smtClean="0">
                <a:solidFill>
                  <a:schemeClr val="tx1"/>
                </a:solidFill>
                <a:effectLst/>
                <a:latin typeface="Times New Roman" pitchFamily="18" charset="0"/>
                <a:ea typeface="+mn-ea"/>
                <a:cs typeface="+mn-cs"/>
              </a:rPr>
              <a:t>15-17-0277-00-0vat</a:t>
            </a:r>
            <a:endParaRPr lang="en-US" altLang="ko-KR" dirty="0">
              <a:ea typeface="굴림" charset="-127"/>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838200"/>
            <a:ext cx="3008313" cy="596900"/>
          </a:xfrm>
        </p:spPr>
        <p:txBody>
          <a:bodyPr anchor="b"/>
          <a:lstStyle>
            <a:lvl1pPr algn="l">
              <a:defRPr sz="2000" b="1"/>
            </a:lvl1pPr>
          </a:lstStyle>
          <a:p>
            <a:r>
              <a:rPr lang="en-US" altLang="ko-KR" smtClean="0"/>
              <a:t>Click to edit Master title style</a:t>
            </a:r>
            <a:endParaRPr lang="ko-KR" altLang="en-US"/>
          </a:p>
        </p:txBody>
      </p:sp>
      <p:sp>
        <p:nvSpPr>
          <p:cNvPr id="3" name="내용 개체 틀 2"/>
          <p:cNvSpPr>
            <a:spLocks noGrp="1"/>
          </p:cNvSpPr>
          <p:nvPr>
            <p:ph idx="1"/>
          </p:nvPr>
        </p:nvSpPr>
        <p:spPr>
          <a:xfrm>
            <a:off x="3575050" y="838200"/>
            <a:ext cx="5111750" cy="528796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dirty="0"/>
          </a:p>
        </p:txBody>
      </p:sp>
      <p:sp>
        <p:nvSpPr>
          <p:cNvPr id="4" name="텍스트 개체 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smtClean="0"/>
              <a:t>Click to edit Master text styles</a:t>
            </a:r>
          </a:p>
        </p:txBody>
      </p:sp>
      <p:sp>
        <p:nvSpPr>
          <p:cNvPr id="7" name="Rectangle 6"/>
          <p:cNvSpPr>
            <a:spLocks noGrp="1" noChangeArrowheads="1"/>
          </p:cNvSpPr>
          <p:nvPr>
            <p:ph type="sldNum" sz="quarter" idx="12"/>
          </p:nvPr>
        </p:nvSpPr>
        <p:spPr/>
        <p:txBody>
          <a:bodyPr/>
          <a:lstStyle>
            <a:lvl1pPr>
              <a:defRPr/>
            </a:lvl1pPr>
          </a:lstStyle>
          <a:p>
            <a:r>
              <a:rPr lang="en-US" altLang="ja-JP" smtClean="0"/>
              <a:t>Slide </a:t>
            </a:r>
            <a:fld id="{E8D8FCEF-815D-46A3-BED4-14D99570ADD6}" type="slidenum">
              <a:rPr lang="en-US" altLang="ja-JP" smtClean="0"/>
              <a:pPr/>
              <a:t>‹#›</a:t>
            </a:fld>
            <a:endParaRPr lang="en-US" altLang="ja-JP" dirty="0"/>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smtClean="0"/>
              <a:t>Yeong</a:t>
            </a:r>
            <a:r>
              <a:rPr lang="en-US" altLang="ko-KR" dirty="0" smtClean="0"/>
              <a:t> Min Jang, </a:t>
            </a:r>
            <a:r>
              <a:rPr lang="en-US" altLang="ko-KR" dirty="0" err="1" smtClean="0"/>
              <a:t>Kookmin</a:t>
            </a:r>
            <a:r>
              <a:rPr lang="en-US" altLang="ko-KR" dirty="0" smtClean="0"/>
              <a:t> University</a:t>
            </a:r>
          </a:p>
        </p:txBody>
      </p:sp>
      <p:sp>
        <p:nvSpPr>
          <p:cNvPr id="14" name="Rectangle 13"/>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smtClean="0">
                <a:ea typeface="굴림" charset="-127"/>
              </a:rPr>
              <a:t>May 2017					    </a:t>
            </a:r>
            <a:r>
              <a:rPr lang="en-US" altLang="ko-KR" sz="1400" b="1" dirty="0" smtClean="0">
                <a:ea typeface="굴림" charset="-127"/>
              </a:rPr>
              <a:t>doc</a:t>
            </a:r>
            <a:r>
              <a:rPr lang="en-US" altLang="ko-KR" sz="1400" b="1" dirty="0">
                <a:ea typeface="굴림" charset="-127"/>
              </a:rPr>
              <a:t>.: IEEE </a:t>
            </a:r>
            <a:r>
              <a:rPr lang="en-US" sz="1200" b="1" i="0" kern="1200" dirty="0" smtClean="0">
                <a:solidFill>
                  <a:schemeClr val="tx1"/>
                </a:solidFill>
                <a:effectLst/>
                <a:latin typeface="Times New Roman" pitchFamily="18" charset="0"/>
                <a:ea typeface="+mn-ea"/>
                <a:cs typeface="+mn-cs"/>
              </a:rPr>
              <a:t>15-17-0277-00-0vat</a:t>
            </a:r>
            <a:endParaRPr lang="en-US" altLang="ko-KR" dirty="0">
              <a:ea typeface="굴림" charset="-127"/>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en-US" altLang="ko-KR" smtClean="0"/>
              <a:t>Click to edit Master title style</a:t>
            </a:r>
            <a:endParaRPr lang="ko-KR" altLang="en-US"/>
          </a:p>
        </p:txBody>
      </p:sp>
      <p:sp>
        <p:nvSpPr>
          <p:cNvPr id="3" name="그림 개체 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ko-KR" noProof="0" smtClean="0"/>
              <a:t>Click icon to add picture</a:t>
            </a:r>
            <a:endParaRPr lang="ko-KR" altLang="en-US" noProof="0" smtClean="0"/>
          </a:p>
        </p:txBody>
      </p:sp>
      <p:sp>
        <p:nvSpPr>
          <p:cNvPr id="4" name="텍스트 개체 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smtClean="0"/>
              <a:t>Click to edit Master text styles</a:t>
            </a:r>
          </a:p>
        </p:txBody>
      </p:sp>
      <p:sp>
        <p:nvSpPr>
          <p:cNvPr id="7" name="Rectangle 6"/>
          <p:cNvSpPr>
            <a:spLocks noGrp="1" noChangeArrowheads="1"/>
          </p:cNvSpPr>
          <p:nvPr>
            <p:ph type="sldNum" sz="quarter" idx="12"/>
          </p:nvPr>
        </p:nvSpPr>
        <p:spPr/>
        <p:txBody>
          <a:bodyPr/>
          <a:lstStyle>
            <a:lvl1pPr>
              <a:defRPr/>
            </a:lvl1pPr>
          </a:lstStyle>
          <a:p>
            <a:r>
              <a:rPr lang="en-US" altLang="ja-JP" smtClean="0"/>
              <a:t>Slide </a:t>
            </a:r>
            <a:fld id="{E8D8FCEF-815D-46A3-BED4-14D99570ADD6}" type="slidenum">
              <a:rPr lang="en-US" altLang="ja-JP" smtClean="0"/>
              <a:pPr/>
              <a:t>‹#›</a:t>
            </a:fld>
            <a:endParaRPr lang="en-US" altLang="ja-JP" dirty="0"/>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smtClean="0"/>
              <a:t>Yeong</a:t>
            </a:r>
            <a:r>
              <a:rPr lang="en-US" altLang="ko-KR" dirty="0" smtClean="0"/>
              <a:t> Min Jang, </a:t>
            </a:r>
            <a:r>
              <a:rPr lang="en-US" altLang="ko-KR" dirty="0" err="1" smtClean="0"/>
              <a:t>Kookmin</a:t>
            </a:r>
            <a:r>
              <a:rPr lang="en-US" altLang="ko-KR" dirty="0" smtClean="0"/>
              <a:t> University</a:t>
            </a:r>
          </a:p>
        </p:txBody>
      </p:sp>
      <p:sp>
        <p:nvSpPr>
          <p:cNvPr id="14" name="Rectangle 13"/>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smtClean="0">
                <a:ea typeface="굴림" charset="-127"/>
              </a:rPr>
              <a:t>May 2017					    </a:t>
            </a:r>
            <a:r>
              <a:rPr lang="en-US" altLang="ko-KR" sz="1400" b="1" dirty="0" smtClean="0">
                <a:ea typeface="굴림" charset="-127"/>
              </a:rPr>
              <a:t>doc</a:t>
            </a:r>
            <a:r>
              <a:rPr lang="en-US" altLang="ko-KR" sz="1400" b="1" dirty="0">
                <a:ea typeface="굴림" charset="-127"/>
              </a:rPr>
              <a:t>.: IEEE </a:t>
            </a:r>
            <a:r>
              <a:rPr lang="en-US" sz="1200" b="1" i="0" kern="1200" dirty="0" smtClean="0">
                <a:solidFill>
                  <a:schemeClr val="tx1"/>
                </a:solidFill>
                <a:effectLst/>
                <a:latin typeface="Times New Roman" pitchFamily="18" charset="0"/>
                <a:ea typeface="+mn-ea"/>
                <a:cs typeface="+mn-cs"/>
              </a:rPr>
              <a:t>15-17-0277-00-0vat</a:t>
            </a:r>
            <a:endParaRPr lang="en-US" altLang="ko-KR" dirty="0">
              <a:ea typeface="굴림" charset="-127"/>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a:xfrm>
            <a:off x="533400" y="685800"/>
            <a:ext cx="8001000" cy="762000"/>
          </a:xfrm>
        </p:spPr>
        <p:txBody>
          <a:bodyPr/>
          <a:lstStyle/>
          <a:p>
            <a:r>
              <a:rPr lang="en-US" altLang="ko-KR" smtClean="0"/>
              <a:t>Click to edit Master title style</a:t>
            </a:r>
            <a:endParaRPr lang="ko-KR" altLang="en-US"/>
          </a:p>
        </p:txBody>
      </p:sp>
      <p:sp>
        <p:nvSpPr>
          <p:cNvPr id="3" name="세로 텍스트 개체 틀 2"/>
          <p:cNvSpPr>
            <a:spLocks noGrp="1"/>
          </p:cNvSpPr>
          <p:nvPr>
            <p:ph type="body" orient="vert" idx="1"/>
          </p:nvPr>
        </p:nvSpPr>
        <p:spPr>
          <a:xfrm>
            <a:off x="533400" y="1524000"/>
            <a:ext cx="8001000" cy="4267200"/>
          </a:xfrm>
          <a:prstGeom prst="rect">
            <a:avLst/>
          </a:prstGeom>
        </p:spPr>
        <p:txBody>
          <a:bodyPr vert="eaVert"/>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6" name="Rectangle 6"/>
          <p:cNvSpPr>
            <a:spLocks noGrp="1" noChangeArrowheads="1"/>
          </p:cNvSpPr>
          <p:nvPr>
            <p:ph type="sldNum" sz="quarter" idx="12"/>
          </p:nvPr>
        </p:nvSpPr>
        <p:spPr/>
        <p:txBody>
          <a:bodyPr/>
          <a:lstStyle>
            <a:lvl1pPr>
              <a:defRPr/>
            </a:lvl1pPr>
          </a:lstStyle>
          <a:p>
            <a:r>
              <a:rPr lang="en-US" altLang="ja-JP" smtClean="0"/>
              <a:t>Slide </a:t>
            </a:r>
            <a:fld id="{E8D8FCEF-815D-46A3-BED4-14D99570ADD6}" type="slidenum">
              <a:rPr lang="en-US" altLang="ja-JP" smtClean="0"/>
              <a:pPr/>
              <a:t>‹#›</a:t>
            </a:fld>
            <a:endParaRPr lang="en-US" altLang="ja-JP" dirty="0"/>
          </a:p>
        </p:txBody>
      </p:sp>
      <p:sp>
        <p:nvSpPr>
          <p:cNvPr id="8"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smtClean="0"/>
              <a:t>Yeong</a:t>
            </a:r>
            <a:r>
              <a:rPr lang="en-US" altLang="ko-KR" dirty="0" smtClean="0"/>
              <a:t> Min Jang, </a:t>
            </a:r>
            <a:r>
              <a:rPr lang="en-US" altLang="ko-KR" dirty="0" err="1" smtClean="0"/>
              <a:t>Kookmin</a:t>
            </a:r>
            <a:r>
              <a:rPr lang="en-US" altLang="ko-KR" dirty="0" smtClean="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smtClean="0">
                <a:ea typeface="굴림" charset="-127"/>
              </a:rPr>
              <a:t>May 2017					    </a:t>
            </a:r>
            <a:r>
              <a:rPr lang="en-US" altLang="ko-KR" sz="1400" b="1" dirty="0" smtClean="0">
                <a:ea typeface="굴림" charset="-127"/>
              </a:rPr>
              <a:t>doc</a:t>
            </a:r>
            <a:r>
              <a:rPr lang="en-US" altLang="ko-KR" sz="1400" b="1" dirty="0">
                <a:ea typeface="굴림" charset="-127"/>
              </a:rPr>
              <a:t>.: IEEE </a:t>
            </a:r>
            <a:r>
              <a:rPr lang="en-US" sz="1200" b="1" i="0" kern="1200" dirty="0" smtClean="0">
                <a:solidFill>
                  <a:schemeClr val="tx1"/>
                </a:solidFill>
                <a:effectLst/>
                <a:latin typeface="Times New Roman" pitchFamily="18" charset="0"/>
                <a:ea typeface="+mn-ea"/>
                <a:cs typeface="+mn-cs"/>
              </a:rPr>
              <a:t>15-17-0277-00-0vat</a:t>
            </a:r>
            <a:endParaRPr lang="en-US" altLang="ko-KR" dirty="0">
              <a:ea typeface="굴림" charset="-127"/>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53200" y="1219200"/>
            <a:ext cx="2133600" cy="4876800"/>
          </a:xfrm>
        </p:spPr>
        <p:txBody>
          <a:bodyPr vert="eaVert"/>
          <a:lstStyle/>
          <a:p>
            <a:r>
              <a:rPr lang="en-US" altLang="ko-KR" smtClean="0"/>
              <a:t>Click to edit Master title style</a:t>
            </a:r>
            <a:endParaRPr lang="ko-KR" altLang="en-US"/>
          </a:p>
        </p:txBody>
      </p:sp>
      <p:sp>
        <p:nvSpPr>
          <p:cNvPr id="3" name="세로 텍스트 개체 틀 2"/>
          <p:cNvSpPr>
            <a:spLocks noGrp="1"/>
          </p:cNvSpPr>
          <p:nvPr>
            <p:ph type="body" orient="vert" idx="1"/>
          </p:nvPr>
        </p:nvSpPr>
        <p:spPr>
          <a:xfrm>
            <a:off x="304800" y="1219200"/>
            <a:ext cx="6248400" cy="4876800"/>
          </a:xfrm>
          <a:prstGeom prst="rect">
            <a:avLst/>
          </a:prstGeom>
        </p:spPr>
        <p:txBody>
          <a:bodyPr vert="eaVert"/>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dirty="0"/>
          </a:p>
        </p:txBody>
      </p:sp>
      <p:sp>
        <p:nvSpPr>
          <p:cNvPr id="6" name="Rectangle 6"/>
          <p:cNvSpPr>
            <a:spLocks noGrp="1" noChangeArrowheads="1"/>
          </p:cNvSpPr>
          <p:nvPr>
            <p:ph type="sldNum" sz="quarter" idx="12"/>
          </p:nvPr>
        </p:nvSpPr>
        <p:spPr/>
        <p:txBody>
          <a:bodyPr/>
          <a:lstStyle>
            <a:lvl1pPr>
              <a:defRPr/>
            </a:lvl1pPr>
          </a:lstStyle>
          <a:p>
            <a:r>
              <a:rPr lang="en-US" altLang="ja-JP" smtClean="0"/>
              <a:t>Slide </a:t>
            </a:r>
            <a:fld id="{E8D8FCEF-815D-46A3-BED4-14D99570ADD6}" type="slidenum">
              <a:rPr lang="en-US" altLang="ja-JP" smtClean="0"/>
              <a:pPr/>
              <a:t>‹#›</a:t>
            </a:fld>
            <a:endParaRPr lang="en-US" altLang="ja-JP" dirty="0"/>
          </a:p>
        </p:txBody>
      </p:sp>
      <p:sp>
        <p:nvSpPr>
          <p:cNvPr id="8"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smtClean="0"/>
              <a:t>Yeong</a:t>
            </a:r>
            <a:r>
              <a:rPr lang="en-US" altLang="ko-KR" dirty="0" smtClean="0"/>
              <a:t> Min Jang, </a:t>
            </a:r>
            <a:r>
              <a:rPr lang="en-US" altLang="ko-KR" dirty="0" err="1" smtClean="0"/>
              <a:t>Kookmin</a:t>
            </a:r>
            <a:r>
              <a:rPr lang="en-US" altLang="ko-KR" dirty="0" smtClean="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smtClean="0">
                <a:ea typeface="굴림" charset="-127"/>
              </a:rPr>
              <a:t>May 2017					    </a:t>
            </a:r>
            <a:r>
              <a:rPr lang="en-US" altLang="ko-KR" sz="1400" b="1" dirty="0" smtClean="0">
                <a:ea typeface="굴림" charset="-127"/>
              </a:rPr>
              <a:t>doc</a:t>
            </a:r>
            <a:r>
              <a:rPr lang="en-US" altLang="ko-KR" sz="1400" b="1" dirty="0">
                <a:ea typeface="굴림" charset="-127"/>
              </a:rPr>
              <a:t>.: IEEE </a:t>
            </a:r>
            <a:r>
              <a:rPr lang="en-US" sz="1200" b="1" i="0" kern="1200" dirty="0" smtClean="0">
                <a:solidFill>
                  <a:schemeClr val="tx1"/>
                </a:solidFill>
                <a:effectLst/>
                <a:latin typeface="Times New Roman" pitchFamily="18" charset="0"/>
                <a:ea typeface="+mn-ea"/>
                <a:cs typeface="+mn-cs"/>
              </a:rPr>
              <a:t>15-17-0277-00-0vat</a:t>
            </a:r>
            <a:endParaRPr lang="en-US" altLang="ko-KR" dirty="0">
              <a:ea typeface="굴림" charset="-127"/>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altLang="ko-KR" smtClean="0"/>
              <a:t>Click to edit Master title style</a:t>
            </a:r>
            <a:endParaRPr lang="ko-KR" altLang="en-US"/>
          </a:p>
        </p:txBody>
      </p:sp>
      <p:sp>
        <p:nvSpPr>
          <p:cNvPr id="10" name="Slide Number Placeholder 9"/>
          <p:cNvSpPr>
            <a:spLocks noGrp="1"/>
          </p:cNvSpPr>
          <p:nvPr>
            <p:ph type="sldNum" sz="quarter" idx="12"/>
          </p:nvPr>
        </p:nvSpPr>
        <p:spPr/>
        <p:txBody>
          <a:bodyPr/>
          <a:lstStyle/>
          <a:p>
            <a:r>
              <a:rPr lang="en-US" altLang="ja-JP" smtClean="0"/>
              <a:t>Slide </a:t>
            </a:r>
            <a:fld id="{E8D8FCEF-815D-46A3-BED4-14D99570ADD6}" type="slidenum">
              <a:rPr lang="en-US" altLang="ja-JP" smtClean="0"/>
              <a:pPr/>
              <a:t>‹#›</a:t>
            </a:fld>
            <a:endParaRPr lang="en-US" altLang="ja-JP" dirty="0"/>
          </a:p>
        </p:txBody>
      </p:sp>
      <p:sp>
        <p:nvSpPr>
          <p:cNvPr id="11" name="Rectangle 10"/>
          <p:cNvSpPr>
            <a:spLocks noChangeArrowheads="1"/>
          </p:cNvSpPr>
          <p:nvPr userDrawn="1"/>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smtClean="0">
                <a:ea typeface="굴림" charset="-127"/>
              </a:rPr>
              <a:t>May 2017					    </a:t>
            </a:r>
            <a:r>
              <a:rPr lang="en-US" altLang="ko-KR" sz="1400" b="1" dirty="0" smtClean="0">
                <a:ea typeface="굴림" charset="-127"/>
              </a:rPr>
              <a:t>doc</a:t>
            </a:r>
            <a:r>
              <a:rPr lang="en-US" altLang="ko-KR" sz="1400" b="1" dirty="0">
                <a:ea typeface="굴림" charset="-127"/>
              </a:rPr>
              <a:t>.: IEEE </a:t>
            </a:r>
            <a:r>
              <a:rPr lang="en-US" sz="1200" b="1" i="0" kern="1200" dirty="0" smtClean="0">
                <a:solidFill>
                  <a:schemeClr val="tx1"/>
                </a:solidFill>
                <a:effectLst/>
                <a:latin typeface="Times New Roman" pitchFamily="18" charset="0"/>
                <a:ea typeface="+mn-ea"/>
                <a:cs typeface="+mn-cs"/>
              </a:rPr>
              <a:t>15-17-0277-00-0vat</a:t>
            </a:r>
            <a:endParaRPr lang="en-US" altLang="ko-KR" dirty="0">
              <a:ea typeface="굴림" charset="-127"/>
            </a:endParaRPr>
          </a:p>
        </p:txBody>
      </p:sp>
      <p:sp>
        <p:nvSpPr>
          <p:cNvPr id="13" name="Rectangle 5"/>
          <p:cNvSpPr txBox="1">
            <a:spLocks noChangeArrowheads="1"/>
          </p:cNvSpPr>
          <p:nvPr userDrawn="1"/>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smtClean="0"/>
              <a:t>Yeong</a:t>
            </a:r>
            <a:r>
              <a:rPr lang="en-US" altLang="ko-KR" dirty="0" smtClean="0"/>
              <a:t> Min Jang, </a:t>
            </a:r>
            <a:r>
              <a:rPr lang="en-US" altLang="ko-KR" dirty="0" err="1" smtClean="0"/>
              <a:t>Kookmin</a:t>
            </a:r>
            <a:r>
              <a:rPr lang="en-US" altLang="ko-KR" dirty="0" smtClean="0"/>
              <a:t> University</a:t>
            </a:r>
          </a:p>
        </p:txBody>
      </p:sp>
      <p:sp>
        <p:nvSpPr>
          <p:cNvPr id="14" name="Line 8"/>
          <p:cNvSpPr>
            <a:spLocks noChangeShapeType="1"/>
          </p:cNvSpPr>
          <p:nvPr userDrawn="1"/>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5" name="Line 8"/>
          <p:cNvSpPr>
            <a:spLocks noChangeShapeType="1"/>
          </p:cNvSpPr>
          <p:nvPr userDrawn="1"/>
        </p:nvSpPr>
        <p:spPr bwMode="auto">
          <a:xfrm>
            <a:off x="685800" y="6381328"/>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163722690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endParaRPr lang="en-US" altLang="ko-KR" dirty="0"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ja-JP" smtClean="0"/>
              <a:t>Slide </a:t>
            </a:r>
            <a:fld id="{E8D8FCEF-815D-46A3-BED4-14D99570ADD6}" type="slidenum">
              <a:rPr lang="en-US" altLang="ja-JP" smtClean="0"/>
              <a:pPr/>
              <a:t>‹#›</a:t>
            </a:fld>
            <a:endParaRPr lang="en-US" altLang="ja-JP"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 name="Rectangle 1"/>
          <p:cNvSpPr/>
          <p:nvPr/>
        </p:nvSpPr>
        <p:spPr>
          <a:xfrm>
            <a:off x="6019800" y="6534817"/>
            <a:ext cx="2543325" cy="276999"/>
          </a:xfrm>
          <a:prstGeom prst="rect">
            <a:avLst/>
          </a:prstGeom>
        </p:spPr>
        <p:txBody>
          <a:bodyPr wrap="none">
            <a:spAutoFit/>
          </a:bodyPr>
          <a:lstStyle/>
          <a:p>
            <a:r>
              <a:rPr lang="en-US" altLang="ko-KR" dirty="0" err="1" smtClean="0"/>
              <a:t>Yeong</a:t>
            </a:r>
            <a:r>
              <a:rPr lang="en-US" altLang="ko-KR" dirty="0" smtClean="0"/>
              <a:t> Min Jang, </a:t>
            </a:r>
            <a:r>
              <a:rPr lang="en-US" altLang="ko-KR" dirty="0" err="1" smtClean="0"/>
              <a:t>Kookmin</a:t>
            </a:r>
            <a:r>
              <a:rPr lang="en-US" altLang="ko-KR" dirty="0" smtClean="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dirty="0" smtClean="0">
                <a:ea typeface="굴림" charset="-127"/>
              </a:rPr>
              <a:t>January</a:t>
            </a:r>
            <a:r>
              <a:rPr lang="en-US" altLang="ko-KR" sz="1400" b="1" baseline="0" dirty="0" smtClean="0">
                <a:ea typeface="굴림" charset="-127"/>
              </a:rPr>
              <a:t> 2017					    </a:t>
            </a:r>
            <a:r>
              <a:rPr lang="en-US" altLang="ko-KR" sz="1400" b="1" dirty="0" smtClean="0">
                <a:ea typeface="굴림" charset="-127"/>
              </a:rPr>
              <a:t>doc</a:t>
            </a:r>
            <a:r>
              <a:rPr lang="en-US" altLang="ko-KR" sz="1400" b="1" dirty="0">
                <a:ea typeface="굴림" charset="-127"/>
              </a:rPr>
              <a:t>.: IEEE </a:t>
            </a:r>
            <a:r>
              <a:rPr lang="en-US" sz="1200" b="1" i="0" kern="1200" dirty="0" smtClean="0">
                <a:solidFill>
                  <a:schemeClr val="tx1"/>
                </a:solidFill>
                <a:effectLst/>
                <a:latin typeface="Times New Roman" pitchFamily="18" charset="0"/>
                <a:ea typeface="+mn-ea"/>
                <a:cs typeface="+mn-cs"/>
              </a:rPr>
              <a:t>15-17-0277-00-0vat</a:t>
            </a:r>
            <a:endParaRPr lang="en-US" altLang="ko-KR" dirty="0">
              <a:ea typeface="굴림" charset="-127"/>
            </a:endParaRP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Lst>
  <p:hf hdr="0"/>
  <p:txStyles>
    <p:title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imes New Roman" pitchFamily="18" charset="0"/>
        </a:defRPr>
      </a:lvl2pPr>
      <a:lvl3pPr algn="ctr" rtl="0" eaLnBrk="1" fontAlgn="base" hangingPunct="1">
        <a:spcBef>
          <a:spcPct val="0"/>
        </a:spcBef>
        <a:spcAft>
          <a:spcPct val="0"/>
        </a:spcAft>
        <a:defRPr sz="4000">
          <a:solidFill>
            <a:schemeClr val="tx2"/>
          </a:solidFill>
          <a:latin typeface="Times New Roman" pitchFamily="18" charset="0"/>
        </a:defRPr>
      </a:lvl3pPr>
      <a:lvl4pPr algn="ctr" rtl="0" eaLnBrk="1" fontAlgn="base" hangingPunct="1">
        <a:spcBef>
          <a:spcPct val="0"/>
        </a:spcBef>
        <a:spcAft>
          <a:spcPct val="0"/>
        </a:spcAft>
        <a:defRPr sz="4000">
          <a:solidFill>
            <a:schemeClr val="tx2"/>
          </a:solidFill>
          <a:latin typeface="Times New Roman" pitchFamily="18" charset="0"/>
        </a:defRPr>
      </a:lvl4pPr>
      <a:lvl5pPr algn="ctr" rtl="0" eaLnBrk="1" fontAlgn="base" hangingPunct="1">
        <a:spcBef>
          <a:spcPct val="0"/>
        </a:spcBef>
        <a:spcAft>
          <a:spcPct val="0"/>
        </a:spcAft>
        <a:defRPr sz="4000">
          <a:solidFill>
            <a:schemeClr val="tx2"/>
          </a:solidFill>
          <a:latin typeface="Times New Roman" pitchFamily="18" charset="0"/>
        </a:defRPr>
      </a:lvl5pPr>
      <a:lvl6pPr marL="457200" algn="ctr" rtl="0" eaLnBrk="1" fontAlgn="base" hangingPunct="1">
        <a:spcBef>
          <a:spcPct val="0"/>
        </a:spcBef>
        <a:spcAft>
          <a:spcPct val="0"/>
        </a:spcAft>
        <a:defRPr sz="4000">
          <a:solidFill>
            <a:schemeClr val="tx2"/>
          </a:solidFill>
          <a:latin typeface="Times New Roman" pitchFamily="18" charset="0"/>
        </a:defRPr>
      </a:lvl6pPr>
      <a:lvl7pPr marL="914400" algn="ctr" rtl="0" eaLnBrk="1" fontAlgn="base" hangingPunct="1">
        <a:spcBef>
          <a:spcPct val="0"/>
        </a:spcBef>
        <a:spcAft>
          <a:spcPct val="0"/>
        </a:spcAft>
        <a:defRPr sz="4000">
          <a:solidFill>
            <a:schemeClr val="tx2"/>
          </a:solidFill>
          <a:latin typeface="Times New Roman" pitchFamily="18" charset="0"/>
        </a:defRPr>
      </a:lvl7pPr>
      <a:lvl8pPr marL="1371600" algn="ctr" rtl="0" eaLnBrk="1" fontAlgn="base" hangingPunct="1">
        <a:spcBef>
          <a:spcPct val="0"/>
        </a:spcBef>
        <a:spcAft>
          <a:spcPct val="0"/>
        </a:spcAft>
        <a:defRPr sz="4000">
          <a:solidFill>
            <a:schemeClr val="tx2"/>
          </a:solidFill>
          <a:latin typeface="Times New Roman" pitchFamily="18" charset="0"/>
        </a:defRPr>
      </a:lvl8pPr>
      <a:lvl9pPr marL="1828800" algn="ctr" rtl="0" eaLnBrk="1" fontAlgn="base" hangingPunct="1">
        <a:spcBef>
          <a:spcPct val="0"/>
        </a:spcBef>
        <a:spcAft>
          <a:spcPct val="0"/>
        </a:spcAft>
        <a:defRPr sz="40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 3"/>
          <p:cNvSpPr>
            <a:spLocks noGrp="1"/>
          </p:cNvSpPr>
          <p:nvPr>
            <p:ph type="sldNum" sz="quarter" idx="12"/>
          </p:nvPr>
        </p:nvSpPr>
        <p:spPr/>
        <p:txBody>
          <a:bodyPr/>
          <a:lstStyle/>
          <a:p>
            <a:r>
              <a:rPr lang="en-US" altLang="ja-JP" dirty="0"/>
              <a:t>Slide </a:t>
            </a:r>
            <a:fld id="{8447DFC6-53E1-497A-AACF-DCAA15DC4A13}" type="slidenum">
              <a:rPr lang="en-US" altLang="ja-JP"/>
              <a:pPr/>
              <a:t>1</a:t>
            </a:fld>
            <a:endParaRPr lang="en-US" altLang="ja-JP" dirty="0"/>
          </a:p>
        </p:txBody>
      </p:sp>
      <p:sp>
        <p:nvSpPr>
          <p:cNvPr id="27651" name="Rectangle 3"/>
          <p:cNvSpPr>
            <a:spLocks noChangeArrowheads="1"/>
          </p:cNvSpPr>
          <p:nvPr/>
        </p:nvSpPr>
        <p:spPr bwMode="auto">
          <a:xfrm>
            <a:off x="323528" y="692696"/>
            <a:ext cx="8568952" cy="4980851"/>
          </a:xfrm>
          <a:prstGeom prst="rect">
            <a:avLst/>
          </a:prstGeom>
          <a:noFill/>
          <a:ln w="12700">
            <a:noFill/>
            <a:miter lim="800000"/>
            <a:headEnd type="none" w="sm" len="sm"/>
            <a:tailEnd type="none" w="sm" len="sm"/>
          </a:ln>
          <a:effectLst/>
        </p:spPr>
        <p:txBody>
          <a:bodyPr wrap="square">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a:t>
            </a:r>
            <a:r>
              <a:rPr lang="en-US" altLang="ja-JP" sz="1800" b="1" u="sng" dirty="0" smtClean="0">
                <a:solidFill>
                  <a:schemeClr val="tx2"/>
                </a:solidFill>
                <a:effectLst>
                  <a:outerShdw blurRad="38100" dist="38100" dir="2700000" algn="tl">
                    <a:srgbClr val="C0C0C0"/>
                  </a:outerShdw>
                </a:effectLst>
                <a:ea typeface="ＭＳ Ｐゴシック" charset="-128"/>
              </a:rPr>
              <a:t>Interest </a:t>
            </a:r>
            <a:r>
              <a:rPr lang="en-US" altLang="ja-JP" sz="1800" b="1" u="sng" dirty="0">
                <a:solidFill>
                  <a:schemeClr val="tx2"/>
                </a:solidFill>
                <a:effectLst>
                  <a:outerShdw blurRad="38100" dist="38100" dir="2700000" algn="tl">
                    <a:srgbClr val="C0C0C0"/>
                  </a:outerShdw>
                </a:effectLst>
                <a:ea typeface="ＭＳ Ｐゴシック" charset="-128"/>
              </a:rPr>
              <a:t>Group for Wireless Personal Area Networks (WPANs)</a:t>
            </a:r>
            <a:endParaRPr lang="en-US" altLang="ja-JP" sz="1600" b="1" dirty="0">
              <a:solidFill>
                <a:schemeClr val="tx2"/>
              </a:solidFill>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[OCC Screen Based Communication Technologies Considerations </a:t>
            </a:r>
            <a:r>
              <a:rPr lang="en-US" altLang="ja-JP" sz="1600" dirty="0" smtClean="0">
                <a:ea typeface="ＭＳ Ｐゴシック" charset="-128"/>
              </a:rPr>
              <a:t>for VAT]</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[May, 2017]</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[Nam Tuan Le </a:t>
            </a:r>
            <a:r>
              <a:rPr lang="en-US" altLang="en-US" sz="1600" dirty="0" smtClean="0"/>
              <a:t>and </a:t>
            </a:r>
            <a:r>
              <a:rPr lang="en-US" altLang="zh-CN" sz="1600" dirty="0" err="1" smtClean="0"/>
              <a:t>Yeong</a:t>
            </a:r>
            <a:r>
              <a:rPr lang="en-US" altLang="zh-CN" sz="1600" dirty="0" smtClean="0"/>
              <a:t> Min Jang</a:t>
            </a:r>
            <a:r>
              <a:rPr lang="en-US" altLang="ja-JP" sz="1600" dirty="0" smtClean="0">
                <a:ea typeface="ＭＳ Ｐゴシック" charset="-128"/>
              </a:rPr>
              <a:t>] </a:t>
            </a:r>
          </a:p>
          <a:p>
            <a:r>
              <a:rPr lang="en-US" altLang="ja-JP" sz="1600" dirty="0" smtClean="0">
                <a:ea typeface="ＭＳ Ｐゴシック" charset="-128"/>
              </a:rPr>
              <a:t>Company [</a:t>
            </a:r>
            <a:r>
              <a:rPr lang="en-US" altLang="ko-KR" sz="1600" dirty="0" err="1" smtClean="0">
                <a:ea typeface="굴림" charset="-127"/>
              </a:rPr>
              <a:t>Kookmin</a:t>
            </a:r>
            <a:r>
              <a:rPr lang="en-US" altLang="ko-KR" sz="1600" dirty="0" smtClean="0">
                <a:ea typeface="굴림" charset="-127"/>
              </a:rPr>
              <a:t> University</a:t>
            </a:r>
            <a:r>
              <a:rPr lang="en-US" altLang="ja-JP" sz="1600" dirty="0" smtClean="0">
                <a:ea typeface="ＭＳ Ｐゴシック" charset="-128"/>
              </a:rPr>
              <a:t>]</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[Seoul, Korea]</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:[+82-2-910-5068], </a:t>
            </a:r>
            <a:r>
              <a:rPr lang="en-US" altLang="ja-JP" sz="1600" dirty="0">
                <a:ea typeface="ＭＳ Ｐゴシック" charset="-128"/>
              </a:rPr>
              <a:t>FAX: </a:t>
            </a:r>
            <a:r>
              <a:rPr lang="en-US" altLang="ja-JP" sz="1600" dirty="0" smtClean="0">
                <a:ea typeface="ＭＳ Ｐゴシック" charset="-128"/>
              </a:rPr>
              <a:t>[+82-2-910-4449], </a:t>
            </a:r>
            <a:r>
              <a:rPr lang="en-US" altLang="ja-JP" sz="1600" dirty="0">
                <a:ea typeface="ＭＳ Ｐゴシック" charset="-128"/>
              </a:rPr>
              <a:t>E-Mail</a:t>
            </a:r>
            <a:r>
              <a:rPr lang="en-US" altLang="ja-JP" sz="1600" dirty="0" smtClean="0">
                <a:ea typeface="ＭＳ Ｐゴシック" charset="-128"/>
              </a:rPr>
              <a:t>: [</a:t>
            </a:r>
            <a:r>
              <a:rPr lang="en-US" altLang="ko-KR" sz="1600" dirty="0" smtClean="0">
                <a:ea typeface="굴림" charset="-127"/>
              </a:rPr>
              <a:t>yjang@kookmin.ac.kr</a:t>
            </a:r>
            <a:r>
              <a:rPr lang="en-US" altLang="ja-JP" sz="1600" dirty="0" smtClean="0">
                <a:ea typeface="ＭＳ Ｐゴシック" charset="-128"/>
              </a:rPr>
              <a:t>]</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endParaRPr lang="en-US" altLang="ja-JP" sz="1600" dirty="0">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a:ea typeface="ＭＳ Ｐゴシック" charset="-128"/>
              </a:rPr>
              <a:t>OCC Screen Based Communication Technologies Considerations for VAT</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[Report progress to WG]</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791444" y="1484784"/>
            <a:ext cx="7632848" cy="3456384"/>
          </a:xfrm>
        </p:spPr>
        <p:txBody>
          <a:bodyPr/>
          <a:lstStyle/>
          <a:p>
            <a:r>
              <a:rPr lang="en-US" altLang="ja-JP" b="1" dirty="0" smtClean="0">
                <a:ea typeface="ＭＳ Ｐゴシック" pitchFamily="50" charset="-128"/>
              </a:rPr>
              <a:t>IEEE 802.15 IG VAT</a:t>
            </a:r>
            <a:br>
              <a:rPr lang="en-US" altLang="ja-JP" b="1" dirty="0" smtClean="0">
                <a:ea typeface="ＭＳ Ｐゴシック" pitchFamily="50" charset="-128"/>
              </a:rPr>
            </a:br>
            <a:r>
              <a:rPr lang="en-US" altLang="ja-JP" b="1" dirty="0" smtClean="0">
                <a:ea typeface="ＭＳ Ｐゴシック" pitchFamily="50" charset="-128"/>
              </a:rPr>
              <a:t/>
            </a:r>
            <a:br>
              <a:rPr lang="en-US" altLang="ja-JP" b="1" dirty="0" smtClean="0">
                <a:ea typeface="ＭＳ Ｐゴシック" pitchFamily="50" charset="-128"/>
              </a:rPr>
            </a:br>
            <a:endParaRPr lang="ja-JP"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 name="Rectangle 1"/>
          <p:cNvSpPr/>
          <p:nvPr/>
        </p:nvSpPr>
        <p:spPr>
          <a:xfrm>
            <a:off x="813982" y="3393866"/>
            <a:ext cx="7790466" cy="400110"/>
          </a:xfrm>
          <a:prstGeom prst="rect">
            <a:avLst/>
          </a:prstGeom>
        </p:spPr>
        <p:txBody>
          <a:bodyPr wrap="none">
            <a:spAutoFit/>
          </a:bodyPr>
          <a:lstStyle/>
          <a:p>
            <a:r>
              <a:rPr lang="en-US" altLang="ja-JP" sz="2000" dirty="0">
                <a:ea typeface="ＭＳ Ｐゴシック" charset="-128"/>
              </a:rPr>
              <a:t>OCC Screen Based Communication Technologies Considerations for VAT</a:t>
            </a:r>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7504" y="654968"/>
            <a:ext cx="8856984" cy="870992"/>
          </a:xfrm>
          <a:ln/>
        </p:spPr>
        <p:txBody>
          <a:bodyPr/>
          <a:lstStyle/>
          <a:p>
            <a:r>
              <a:rPr lang="en-US" altLang="ja-JP" dirty="0" smtClean="0"/>
              <a:t>Topology</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3</a:t>
            </a:fld>
            <a:endParaRPr lang="en-US" altLang="ja-JP" dirty="0"/>
          </a:p>
        </p:txBody>
      </p:sp>
      <p:sp>
        <p:nvSpPr>
          <p:cNvPr id="5" name="TextBox 4"/>
          <p:cNvSpPr txBox="1"/>
          <p:nvPr/>
        </p:nvSpPr>
        <p:spPr>
          <a:xfrm>
            <a:off x="516111" y="2132856"/>
            <a:ext cx="8208912" cy="1457130"/>
          </a:xfrm>
          <a:prstGeom prst="rect">
            <a:avLst/>
          </a:prstGeom>
          <a:noFill/>
        </p:spPr>
        <p:txBody>
          <a:bodyPr wrap="square" rtlCol="0">
            <a:spAutoFit/>
          </a:bodyPr>
          <a:lstStyle/>
          <a:p>
            <a:pPr marL="342900" indent="-342900">
              <a:lnSpc>
                <a:spcPct val="200000"/>
              </a:lnSpc>
              <a:buFont typeface="Arial" panose="020B0604020202020204" pitchFamily="34" charset="0"/>
              <a:buChar char="•"/>
            </a:pPr>
            <a:r>
              <a:rPr lang="en-US" sz="2400" dirty="0" smtClean="0">
                <a:cs typeface="Times New Roman" panose="02020603050405020304" pitchFamily="18" charset="0"/>
              </a:rPr>
              <a:t>Vehicle to infrastructure ( Vehicle camera – Traffic light) </a:t>
            </a:r>
          </a:p>
          <a:p>
            <a:pPr marL="342900" indent="-342900">
              <a:lnSpc>
                <a:spcPct val="200000"/>
              </a:lnSpc>
              <a:buFont typeface="Arial" panose="020B0604020202020204" pitchFamily="34" charset="0"/>
              <a:buChar char="•"/>
            </a:pPr>
            <a:r>
              <a:rPr lang="en-US" sz="2400" dirty="0" smtClean="0">
                <a:cs typeface="Times New Roman" panose="02020603050405020304" pitchFamily="18" charset="0"/>
              </a:rPr>
              <a:t>Vehicle to Vehicle (Vehicle camera – Vehicle back light</a:t>
            </a:r>
            <a:endParaRPr lang="en-US" sz="2400" dirty="0">
              <a:cs typeface="Times New Roman" panose="02020603050405020304" pitchFamily="18" charset="0"/>
            </a:endParaRPr>
          </a:p>
        </p:txBody>
      </p:sp>
    </p:spTree>
    <p:extLst>
      <p:ext uri="{BB962C8B-B14F-4D97-AF65-F5344CB8AC3E}">
        <p14:creationId xmlns:p14="http://schemas.microsoft.com/office/powerpoint/2010/main" val="20232311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7504" y="654968"/>
            <a:ext cx="8856984" cy="870992"/>
          </a:xfrm>
          <a:ln/>
        </p:spPr>
        <p:txBody>
          <a:bodyPr/>
          <a:lstStyle/>
          <a:p>
            <a:r>
              <a:rPr lang="en-US" altLang="ja-JP" dirty="0" smtClean="0"/>
              <a:t>Challe</a:t>
            </a:r>
            <a:r>
              <a:rPr lang="en-US" altLang="ja-JP" dirty="0" smtClean="0"/>
              <a:t>nges</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4</a:t>
            </a:fld>
            <a:endParaRPr lang="en-US" altLang="ja-JP" dirty="0"/>
          </a:p>
        </p:txBody>
      </p:sp>
      <p:sp>
        <p:nvSpPr>
          <p:cNvPr id="5" name="TextBox 4"/>
          <p:cNvSpPr txBox="1"/>
          <p:nvPr/>
        </p:nvSpPr>
        <p:spPr>
          <a:xfrm>
            <a:off x="516111" y="1844824"/>
            <a:ext cx="8208912" cy="2769989"/>
          </a:xfrm>
          <a:prstGeom prst="rect">
            <a:avLst/>
          </a:prstGeom>
          <a:noFill/>
        </p:spPr>
        <p:txBody>
          <a:bodyPr wrap="square" rtlCol="0">
            <a:spAutoFit/>
          </a:bodyPr>
          <a:lstStyle/>
          <a:p>
            <a:pPr marL="342900" indent="-342900">
              <a:lnSpc>
                <a:spcPct val="150000"/>
              </a:lnSpc>
              <a:spcAft>
                <a:spcPts val="1200"/>
              </a:spcAft>
              <a:buFont typeface="Arial" panose="020B0604020202020204" pitchFamily="34" charset="0"/>
              <a:buChar char="•"/>
            </a:pPr>
            <a:r>
              <a:rPr lang="en-US" sz="2400" dirty="0" smtClean="0">
                <a:cs typeface="Times New Roman" panose="02020603050405020304" pitchFamily="18" charset="0"/>
              </a:rPr>
              <a:t>High mobility </a:t>
            </a:r>
          </a:p>
          <a:p>
            <a:pPr marL="342900" indent="-342900">
              <a:lnSpc>
                <a:spcPct val="150000"/>
              </a:lnSpc>
              <a:spcAft>
                <a:spcPts val="1200"/>
              </a:spcAft>
              <a:buFont typeface="Arial" panose="020B0604020202020204" pitchFamily="34" charset="0"/>
              <a:buChar char="•"/>
            </a:pPr>
            <a:r>
              <a:rPr lang="en-US" sz="2400" dirty="0" smtClean="0">
                <a:cs typeface="Times New Roman" panose="02020603050405020304" pitchFamily="18" charset="0"/>
              </a:rPr>
              <a:t>Ambient Interference</a:t>
            </a:r>
          </a:p>
          <a:p>
            <a:pPr marL="342900" indent="-342900">
              <a:lnSpc>
                <a:spcPct val="150000"/>
              </a:lnSpc>
              <a:spcAft>
                <a:spcPts val="1200"/>
              </a:spcAft>
              <a:buFont typeface="Arial" panose="020B0604020202020204" pitchFamily="34" charset="0"/>
              <a:buChar char="•"/>
            </a:pPr>
            <a:r>
              <a:rPr lang="en-US" sz="2400" dirty="0" smtClean="0">
                <a:cs typeface="Times New Roman" panose="02020603050405020304" pitchFamily="18" charset="0"/>
              </a:rPr>
              <a:t>Long distance (over 100m)</a:t>
            </a:r>
          </a:p>
          <a:p>
            <a:pPr>
              <a:lnSpc>
                <a:spcPct val="150000"/>
              </a:lnSpc>
              <a:spcAft>
                <a:spcPts val="1200"/>
              </a:spcAft>
            </a:pPr>
            <a:endParaRPr lang="en-US" sz="2400" dirty="0">
              <a:cs typeface="Times New Roman" panose="02020603050405020304" pitchFamily="18" charset="0"/>
            </a:endParaRPr>
          </a:p>
        </p:txBody>
      </p:sp>
    </p:spTree>
    <p:extLst>
      <p:ext uri="{BB962C8B-B14F-4D97-AF65-F5344CB8AC3E}">
        <p14:creationId xmlns:p14="http://schemas.microsoft.com/office/powerpoint/2010/main" val="25090299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7504" y="654968"/>
            <a:ext cx="8856984" cy="870992"/>
          </a:xfrm>
          <a:ln/>
        </p:spPr>
        <p:txBody>
          <a:bodyPr/>
          <a:lstStyle/>
          <a:p>
            <a:r>
              <a:rPr lang="en-US" altLang="ja-JP" dirty="0" smtClean="0"/>
              <a:t>Considerations</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5" name="TextBox 4"/>
          <p:cNvSpPr txBox="1"/>
          <p:nvPr/>
        </p:nvSpPr>
        <p:spPr>
          <a:xfrm>
            <a:off x="516111" y="1844824"/>
            <a:ext cx="8208912" cy="4739759"/>
          </a:xfrm>
          <a:prstGeom prst="rect">
            <a:avLst/>
          </a:prstGeom>
          <a:noFill/>
        </p:spPr>
        <p:txBody>
          <a:bodyPr wrap="square" rtlCol="0">
            <a:spAutoFit/>
          </a:bodyPr>
          <a:lstStyle/>
          <a:p>
            <a:pPr marL="342900" indent="-342900">
              <a:lnSpc>
                <a:spcPct val="150000"/>
              </a:lnSpc>
              <a:spcAft>
                <a:spcPts val="1200"/>
              </a:spcAft>
              <a:buFont typeface="Arial" panose="020B0604020202020204" pitchFamily="34" charset="0"/>
              <a:buChar char="•"/>
            </a:pPr>
            <a:r>
              <a:rPr lang="en-US" sz="2400" dirty="0" smtClean="0">
                <a:cs typeface="Times New Roman" panose="02020603050405020304" pitchFamily="18" charset="0"/>
              </a:rPr>
              <a:t>Standard for transmitter and receiver (Differences of car back and rear light design)</a:t>
            </a:r>
          </a:p>
          <a:p>
            <a:pPr marL="342900" indent="-342900">
              <a:lnSpc>
                <a:spcPct val="150000"/>
              </a:lnSpc>
              <a:spcAft>
                <a:spcPts val="1200"/>
              </a:spcAft>
              <a:buFont typeface="Arial" panose="020B0604020202020204" pitchFamily="34" charset="0"/>
              <a:buChar char="•"/>
            </a:pPr>
            <a:r>
              <a:rPr lang="en-US" sz="2400" dirty="0" smtClean="0">
                <a:cs typeface="Times New Roman" panose="02020603050405020304" pitchFamily="18" charset="0"/>
              </a:rPr>
              <a:t>MIMO techniques for data rate enhancement</a:t>
            </a:r>
          </a:p>
          <a:p>
            <a:pPr marL="342900" indent="-342900">
              <a:lnSpc>
                <a:spcPct val="150000"/>
              </a:lnSpc>
              <a:spcAft>
                <a:spcPts val="1200"/>
              </a:spcAft>
              <a:buFont typeface="Arial" panose="020B0604020202020204" pitchFamily="34" charset="0"/>
              <a:buChar char="•"/>
            </a:pPr>
            <a:r>
              <a:rPr lang="en-US" sz="2400" dirty="0" smtClean="0">
                <a:cs typeface="Times New Roman" panose="02020603050405020304" pitchFamily="18" charset="0"/>
              </a:rPr>
              <a:t>Multi color modulation</a:t>
            </a:r>
          </a:p>
          <a:p>
            <a:pPr marL="342900" indent="-342900">
              <a:lnSpc>
                <a:spcPct val="150000"/>
              </a:lnSpc>
              <a:spcAft>
                <a:spcPts val="1200"/>
              </a:spcAft>
              <a:buFont typeface="Arial" panose="020B0604020202020204" pitchFamily="34" charset="0"/>
              <a:buChar char="•"/>
            </a:pPr>
            <a:r>
              <a:rPr lang="en-US" sz="2400" dirty="0" smtClean="0">
                <a:cs typeface="Times New Roman" panose="02020603050405020304" pitchFamily="18" charset="0"/>
              </a:rPr>
              <a:t>Flickering illumination</a:t>
            </a:r>
          </a:p>
          <a:p>
            <a:pPr marL="342900" indent="-342900">
              <a:lnSpc>
                <a:spcPct val="150000"/>
              </a:lnSpc>
              <a:spcAft>
                <a:spcPts val="1200"/>
              </a:spcAft>
              <a:buFont typeface="Arial" panose="020B0604020202020204" pitchFamily="34" charset="0"/>
              <a:buChar char="•"/>
            </a:pPr>
            <a:r>
              <a:rPr lang="en-US" sz="2400" dirty="0" smtClean="0">
                <a:cs typeface="Times New Roman" panose="02020603050405020304" pitchFamily="18" charset="0"/>
              </a:rPr>
              <a:t>Physical Zoom function </a:t>
            </a:r>
          </a:p>
          <a:p>
            <a:pPr marL="342900" indent="-342900">
              <a:lnSpc>
                <a:spcPct val="150000"/>
              </a:lnSpc>
              <a:spcAft>
                <a:spcPts val="1200"/>
              </a:spcAft>
              <a:buFont typeface="Arial" panose="020B0604020202020204" pitchFamily="34" charset="0"/>
              <a:buChar char="•"/>
            </a:pPr>
            <a:endParaRPr lang="en-US" sz="2400" dirty="0">
              <a:cs typeface="Times New Roman" panose="02020603050405020304" pitchFamily="18" charset="0"/>
            </a:endParaRPr>
          </a:p>
        </p:txBody>
      </p:sp>
    </p:spTree>
    <p:extLst>
      <p:ext uri="{BB962C8B-B14F-4D97-AF65-F5344CB8AC3E}">
        <p14:creationId xmlns:p14="http://schemas.microsoft.com/office/powerpoint/2010/main" val="13593649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7544" y="476672"/>
            <a:ext cx="8060432" cy="870992"/>
          </a:xfrm>
          <a:ln/>
        </p:spPr>
        <p:txBody>
          <a:bodyPr/>
          <a:lstStyle/>
          <a:p>
            <a:r>
              <a:rPr lang="en-US" altLang="ja-JP" dirty="0" smtClean="0"/>
              <a:t>Conclusion </a:t>
            </a:r>
            <a:endParaRPr lang="ja-JP"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6</a:t>
            </a:fld>
            <a:endParaRPr lang="en-US" altLang="ja-JP" dirty="0"/>
          </a:p>
        </p:txBody>
      </p:sp>
      <p:sp>
        <p:nvSpPr>
          <p:cNvPr id="7" name="TextBox 6"/>
          <p:cNvSpPr txBox="1"/>
          <p:nvPr/>
        </p:nvSpPr>
        <p:spPr>
          <a:xfrm>
            <a:off x="323528" y="1628800"/>
            <a:ext cx="8605464" cy="1200329"/>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cs typeface="Times New Roman" panose="02020603050405020304" pitchFamily="18" charset="0"/>
              </a:rPr>
              <a:t>Screen based communication OCC for VAT is one important technique for future </a:t>
            </a:r>
            <a:r>
              <a:rPr lang="en-US" altLang="ja-JP" sz="2400" dirty="0"/>
              <a:t>Autonomous </a:t>
            </a:r>
            <a:r>
              <a:rPr lang="en-US" altLang="ja-JP" sz="2400" dirty="0" smtClean="0"/>
              <a:t>Vehicles.</a:t>
            </a:r>
            <a:r>
              <a:rPr lang="en-US" sz="2400" dirty="0" smtClean="0">
                <a:cs typeface="Times New Roman" panose="02020603050405020304" pitchFamily="18" charset="0"/>
              </a:rPr>
              <a:t> </a:t>
            </a:r>
          </a:p>
          <a:p>
            <a:pPr marL="342900" indent="-342900">
              <a:buFont typeface="Arial" panose="020B0604020202020204" pitchFamily="34" charset="0"/>
              <a:buChar char="•"/>
            </a:pPr>
            <a:r>
              <a:rPr lang="en-US" sz="2400" dirty="0" smtClean="0">
                <a:cs typeface="Times New Roman" panose="02020603050405020304" pitchFamily="18" charset="0"/>
              </a:rPr>
              <a:t>There should be a standardization for this technique.</a:t>
            </a:r>
            <a:endParaRPr lang="en-US" sz="2400" dirty="0" smtClean="0">
              <a:cs typeface="Times New Roman" panose="02020603050405020304" pitchFamily="18" charset="0"/>
            </a:endParaRPr>
          </a:p>
        </p:txBody>
      </p:sp>
    </p:spTree>
    <p:extLst>
      <p:ext uri="{BB962C8B-B14F-4D97-AF65-F5344CB8AC3E}">
        <p14:creationId xmlns:p14="http://schemas.microsoft.com/office/powerpoint/2010/main" val="493469798"/>
      </p:ext>
    </p:extLst>
  </p:cSld>
  <p:clrMapOvr>
    <a:masterClrMapping/>
  </p:clrMapOvr>
  <p:timing>
    <p:tnLst>
      <p:par>
        <p:cTn id="1" dur="indefinite" restart="never" nodeType="tmRoot"/>
      </p:par>
    </p:tnLst>
  </p:timing>
</p:sld>
</file>

<file path=ppt/theme/theme1.xml><?xml version="1.0" encoding="utf-8"?>
<a:theme xmlns:a="http://schemas.openxmlformats.org/drawingml/2006/main" name="tua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2320</TotalTime>
  <Words>221</Words>
  <Application>Microsoft Office PowerPoint</Application>
  <PresentationFormat>On-screen Show (4:3)</PresentationFormat>
  <Paragraphs>58</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tuan</vt:lpstr>
      <vt:lpstr>PowerPoint Presentation</vt:lpstr>
      <vt:lpstr>IEEE 802.15 IG VAT  </vt:lpstr>
      <vt:lpstr>Topology</vt:lpstr>
      <vt:lpstr>Challenges</vt:lpstr>
      <vt:lpstr>Considerations</vt:lpstr>
      <vt:lpstr>Conclusion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Closing report for May 2014</dc:title>
  <dc:subject>IEEE 802.15 &lt;subject&gt;</dc:subject>
  <dc:creator>kitazawa</dc:creator>
  <dc:description>15-14-0316-00-0sru</dc:description>
  <cp:lastModifiedBy>TH</cp:lastModifiedBy>
  <cp:revision>176</cp:revision>
  <cp:lastPrinted>1998-02-10T13:28:06Z</cp:lastPrinted>
  <dcterms:created xsi:type="dcterms:W3CDTF">2013-09-18T06:18:22Z</dcterms:created>
  <dcterms:modified xsi:type="dcterms:W3CDTF">2017-05-07T14:27:11Z</dcterms:modified>
</cp:coreProperties>
</file>