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5"/>
  </p:notesMasterIdLst>
  <p:handoutMasterIdLst>
    <p:handoutMasterId r:id="rId6"/>
  </p:handoutMasterIdLst>
  <p:sldIdLst>
    <p:sldId id="259" r:id="rId2"/>
    <p:sldId id="261" r:id="rId3"/>
    <p:sldId id="260" r:id="rId4"/>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23" d="100"/>
          <a:sy n="123" d="100"/>
        </p:scale>
        <p:origin x="-1236" y="-90"/>
      </p:cViewPr>
      <p:guideLst>
        <p:guide orient="horz" pos="2160"/>
        <p:guide pos="2880"/>
      </p:guideLst>
    </p:cSldViewPr>
  </p:slideViewPr>
  <p:notesTextViewPr>
    <p:cViewPr>
      <p:scale>
        <a:sx n="1" d="1"/>
        <a:sy n="1" d="1"/>
      </p:scale>
      <p:origin x="0" y="0"/>
    </p:cViewPr>
  </p:notesTextViewPr>
  <p:notesViewPr>
    <p:cSldViewPr>
      <p:cViewPr varScale="1">
        <p:scale>
          <a:sx n="97" d="100"/>
          <a:sy n="97" d="100"/>
        </p:scale>
        <p:origin x="-3552" y="-84"/>
      </p:cViewPr>
      <p:guideLst>
        <p:guide orient="horz" pos="2923"/>
        <p:guide pos="2184"/>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handoutMaster" Target="handoutMasters/handoutMaster1.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smtClean="0"/>
            </a:lvl1pPr>
          </a:lstStyle>
          <a:p>
            <a:pPr>
              <a:defRPr/>
            </a:pPr>
            <a:r>
              <a:rPr lang="en-US" alt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smtClean="0"/>
            </a:lvl1pPr>
          </a:lstStyle>
          <a:p>
            <a:pPr>
              <a:defRPr/>
            </a:pPr>
            <a:r>
              <a:rPr lang="en-US" altLang="en-US"/>
              <a:t>Page </a:t>
            </a:r>
            <a:fld id="{2E99792C-E3F0-4CDA-92A4-93A10A9F3B56}" type="slidenum">
              <a:rPr lang="en-US" altLang="en-US"/>
              <a:pPr>
                <a:defRPr/>
              </a:pPr>
              <a:t>‹Nr.›</a:t>
            </a:fld>
            <a:endParaRPr lang="en-US" altLang="en-US"/>
          </a:p>
        </p:txBody>
      </p:sp>
      <p:sp>
        <p:nvSpPr>
          <p:cNvPr id="6150"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pPr>
              <a:defRPr/>
            </a:pPr>
            <a:r>
              <a:rPr lang="en-US" altLang="en-US" sz="1200" smtClean="0"/>
              <a:t>Submission</a:t>
            </a:r>
          </a:p>
        </p:txBody>
      </p:sp>
      <p:sp>
        <p:nvSpPr>
          <p:cNvPr id="6152"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Tree>
    <p:extLst>
      <p:ext uri="{BB962C8B-B14F-4D97-AF65-F5344CB8AC3E}">
        <p14:creationId xmlns:p14="http://schemas.microsoft.com/office/powerpoint/2010/main" val="428817346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en-US"/>
              <a:t>&lt;month year&gt;</a:t>
            </a:r>
          </a:p>
        </p:txBody>
      </p:sp>
      <p:sp>
        <p:nvSpPr>
          <p:cNvPr id="5124"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noProof="0" smtClean="0"/>
              <a:t>Click to edit Master text styles</a:t>
            </a:r>
          </a:p>
          <a:p>
            <a:pPr lvl="1"/>
            <a:r>
              <a:rPr lang="en-US" altLang="en-US" noProof="0" smtClean="0"/>
              <a:t>Second level</a:t>
            </a:r>
          </a:p>
          <a:p>
            <a:pPr lvl="2"/>
            <a:r>
              <a:rPr lang="en-US" altLang="en-US" noProof="0" smtClean="0"/>
              <a:t>Third level</a:t>
            </a:r>
          </a:p>
          <a:p>
            <a:pPr lvl="3"/>
            <a:r>
              <a:rPr lang="en-US" altLang="en-US" noProof="0" smtClean="0"/>
              <a:t>Fourth level</a:t>
            </a:r>
          </a:p>
          <a:p>
            <a:pPr lvl="4"/>
            <a:r>
              <a:rPr lang="en-US" altLang="en-US"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smtClean="0"/>
            </a:lvl5pPr>
          </a:lstStyle>
          <a:p>
            <a:pPr lvl="4">
              <a:defRPr/>
            </a:pPr>
            <a:r>
              <a:rPr lang="en-US" alt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mtClean="0"/>
            </a:lvl1pPr>
          </a:lstStyle>
          <a:p>
            <a:pPr>
              <a:defRPr/>
            </a:pPr>
            <a:r>
              <a:rPr lang="en-US" altLang="en-US"/>
              <a:t>Page </a:t>
            </a:r>
            <a:fld id="{F831D0BA-8922-4201-8760-1A1AC3AAE8DA}" type="slidenum">
              <a:rPr lang="en-US" altLang="en-US"/>
              <a:pPr>
                <a:defRPr/>
              </a:pPr>
              <a:t>‹Nr.›</a:t>
            </a:fld>
            <a:endParaRPr lang="en-US" altLang="en-US"/>
          </a:p>
        </p:txBody>
      </p:sp>
      <p:sp>
        <p:nvSpPr>
          <p:cNvPr id="5128"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Submission</a:t>
            </a:r>
          </a:p>
        </p:txBody>
      </p:sp>
      <p:sp>
        <p:nvSpPr>
          <p:cNvPr id="5129"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5130"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Tree>
    <p:extLst>
      <p:ext uri="{BB962C8B-B14F-4D97-AF65-F5344CB8AC3E}">
        <p14:creationId xmlns:p14="http://schemas.microsoft.com/office/powerpoint/2010/main" val="489982682"/>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smtClean="0"/>
              <a:t>Titelmasterformat durch Klicken bearbeiten</a:t>
            </a:r>
            <a:endParaRPr lang="de-DE"/>
          </a:p>
        </p:txBody>
      </p:sp>
      <p:sp>
        <p:nvSpPr>
          <p:cNvPr id="3" name="Unt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smtClean="0"/>
              <a:t>Formatvorlage des Untertitelmasters durch Klicken bearbeiten</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dirty="0" smtClean="0"/>
              <a:t>Oct. 2016</a:t>
            </a:r>
            <a:endParaRPr lang="en-US" alt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5D5087E9-A932-4019-9BBA-34D3469552F2}" type="slidenum">
              <a:rPr lang="en-US" altLang="en-US"/>
              <a:pPr>
                <a:defRPr/>
              </a:pPr>
              <a:t>‹Nr.›</a:t>
            </a:fld>
            <a:endParaRPr lang="en-US" altLang="en-US"/>
          </a:p>
        </p:txBody>
      </p:sp>
    </p:spTree>
    <p:extLst>
      <p:ext uri="{BB962C8B-B14F-4D97-AF65-F5344CB8AC3E}">
        <p14:creationId xmlns:p14="http://schemas.microsoft.com/office/powerpoint/2010/main" val="18383063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dirty="0" smtClean="0"/>
              <a:t>Oct. 2016</a:t>
            </a:r>
            <a:endParaRPr lang="en-US" alt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A348F183-85EF-482D-9621-C9C8DDF42AC1}" type="slidenum">
              <a:rPr lang="en-US" altLang="en-US"/>
              <a:pPr>
                <a:defRPr/>
              </a:pPr>
              <a:t>‹Nr.›</a:t>
            </a:fld>
            <a:endParaRPr lang="en-US" altLang="en-US"/>
          </a:p>
        </p:txBody>
      </p:sp>
    </p:spTree>
    <p:extLst>
      <p:ext uri="{BB962C8B-B14F-4D97-AF65-F5344CB8AC3E}">
        <p14:creationId xmlns:p14="http://schemas.microsoft.com/office/powerpoint/2010/main" val="38338849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515100" y="685800"/>
            <a:ext cx="1943100" cy="5410200"/>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685800" y="685800"/>
            <a:ext cx="5676900" cy="5410200"/>
          </a:xfrm>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dirty="0" smtClean="0"/>
              <a:t>Oct. 2016</a:t>
            </a:r>
            <a:endParaRPr lang="en-US" alt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55EA0AA5-3DE5-41A9-A19F-D27C8FECCB85}" type="slidenum">
              <a:rPr lang="en-US" altLang="en-US"/>
              <a:pPr>
                <a:defRPr/>
              </a:pPr>
              <a:t>‹Nr.›</a:t>
            </a:fld>
            <a:endParaRPr lang="en-US" altLang="en-US"/>
          </a:p>
        </p:txBody>
      </p:sp>
    </p:spTree>
    <p:extLst>
      <p:ext uri="{BB962C8B-B14F-4D97-AF65-F5344CB8AC3E}">
        <p14:creationId xmlns:p14="http://schemas.microsoft.com/office/powerpoint/2010/main" val="39708589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dirty="0" smtClean="0"/>
              <a:t>Oct. 2016</a:t>
            </a:r>
            <a:endParaRPr lang="en-US" alt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5BF38F0A-0B16-4359-A48E-4ED938A167A1}" type="slidenum">
              <a:rPr lang="en-US" altLang="en-US"/>
              <a:pPr>
                <a:defRPr/>
              </a:pPr>
              <a:t>‹Nr.›</a:t>
            </a:fld>
            <a:endParaRPr lang="en-US" altLang="en-US"/>
          </a:p>
        </p:txBody>
      </p:sp>
    </p:spTree>
    <p:extLst>
      <p:ext uri="{BB962C8B-B14F-4D97-AF65-F5344CB8AC3E}">
        <p14:creationId xmlns:p14="http://schemas.microsoft.com/office/powerpoint/2010/main" val="26773322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smtClean="0"/>
              <a:t>Textmasterformat bearbeiten</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dirty="0" smtClean="0"/>
              <a:t>Oct. 2016</a:t>
            </a:r>
            <a:endParaRPr lang="en-US" alt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8334279C-4C1A-4948-8F11-5C878DEE15D9}" type="slidenum">
              <a:rPr lang="en-US" altLang="en-US"/>
              <a:pPr>
                <a:defRPr/>
              </a:pPr>
              <a:t>‹Nr.›</a:t>
            </a:fld>
            <a:endParaRPr lang="en-US" altLang="en-US"/>
          </a:p>
        </p:txBody>
      </p:sp>
    </p:spTree>
    <p:extLst>
      <p:ext uri="{BB962C8B-B14F-4D97-AF65-F5344CB8AC3E}">
        <p14:creationId xmlns:p14="http://schemas.microsoft.com/office/powerpoint/2010/main" val="16263204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lvl1pPr>
              <a:defRPr smtClean="0"/>
            </a:lvl1pPr>
          </a:lstStyle>
          <a:p>
            <a:pPr>
              <a:defRPr/>
            </a:pPr>
            <a:r>
              <a:rPr lang="en-US" altLang="en-US" dirty="0" smtClean="0"/>
              <a:t>Oct. 2016</a:t>
            </a:r>
            <a:endParaRPr lang="en-US" altLang="en-US" dirty="0"/>
          </a:p>
        </p:txBody>
      </p:sp>
      <p:sp>
        <p:nvSpPr>
          <p:cNvPr id="6" name="Fußzeilenplatzhalter 5"/>
          <p:cNvSpPr>
            <a:spLocks noGrp="1"/>
          </p:cNvSpPr>
          <p:nvPr>
            <p:ph type="ftr" sz="quarter" idx="11"/>
          </p:nvPr>
        </p:nvSpPr>
        <p:spPr/>
        <p:txBody>
          <a:bodyPr/>
          <a:lstStyle>
            <a:lvl1pPr>
              <a:defRPr dirty="0" smtClean="0"/>
            </a:lvl1pPr>
          </a:lstStyle>
          <a:p>
            <a:pPr>
              <a:defRPr/>
            </a:pPr>
            <a:r>
              <a:rPr lang="en-US" altLang="en-US"/>
              <a:t>Joerg ROBERT, FAU Erlangen-</a:t>
            </a:r>
            <a:r>
              <a:rPr lang="en-US" altLang="en-US" err="1"/>
              <a:t>Nuernberg</a:t>
            </a:r>
            <a:endParaRPr lang="en-US" altLang="en-US"/>
          </a:p>
        </p:txBody>
      </p:sp>
      <p:sp>
        <p:nvSpPr>
          <p:cNvPr id="7" name="Foliennummernplatzhalter 6"/>
          <p:cNvSpPr>
            <a:spLocks noGrp="1"/>
          </p:cNvSpPr>
          <p:nvPr>
            <p:ph type="sldNum" sz="quarter" idx="12"/>
          </p:nvPr>
        </p:nvSpPr>
        <p:spPr/>
        <p:txBody>
          <a:bodyPr/>
          <a:lstStyle>
            <a:lvl1pPr>
              <a:defRPr smtClean="0"/>
            </a:lvl1pPr>
          </a:lstStyle>
          <a:p>
            <a:pPr>
              <a:defRPr/>
            </a:pPr>
            <a:r>
              <a:rPr lang="en-US" altLang="en-US"/>
              <a:t>Slide </a:t>
            </a:r>
            <a:fld id="{1BAACF13-63D5-4CFE-A710-FE8E6D5B30CC}" type="slidenum">
              <a:rPr lang="en-US" altLang="en-US"/>
              <a:pPr>
                <a:defRPr/>
              </a:pPr>
              <a:t>‹Nr.›</a:t>
            </a:fld>
            <a:endParaRPr lang="en-US" altLang="en-US"/>
          </a:p>
        </p:txBody>
      </p:sp>
    </p:spTree>
    <p:extLst>
      <p:ext uri="{BB962C8B-B14F-4D97-AF65-F5344CB8AC3E}">
        <p14:creationId xmlns:p14="http://schemas.microsoft.com/office/powerpoint/2010/main" val="19891369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Rectangle 4"/>
          <p:cNvSpPr>
            <a:spLocks noGrp="1" noChangeArrowheads="1"/>
          </p:cNvSpPr>
          <p:nvPr>
            <p:ph type="dt" sz="half" idx="10"/>
          </p:nvPr>
        </p:nvSpPr>
        <p:spPr>
          <a:ln/>
        </p:spPr>
        <p:txBody>
          <a:bodyPr/>
          <a:lstStyle>
            <a:lvl1pPr>
              <a:defRPr/>
            </a:lvl1pPr>
          </a:lstStyle>
          <a:p>
            <a:pPr>
              <a:defRPr/>
            </a:pPr>
            <a:r>
              <a:rPr lang="en-US" altLang="en-US" dirty="0" smtClean="0"/>
              <a:t>Oct. 2016</a:t>
            </a:r>
            <a:endParaRPr lang="en-US" alt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en-US"/>
              <a:t>Slide </a:t>
            </a:r>
            <a:fld id="{AB867612-C3BD-4C79-AD6F-C837E3620F03}" type="slidenum">
              <a:rPr lang="en-US" altLang="en-US"/>
              <a:pPr>
                <a:defRPr/>
              </a:pPr>
              <a:t>‹Nr.›</a:t>
            </a:fld>
            <a:endParaRPr lang="en-US" altLang="en-US"/>
          </a:p>
        </p:txBody>
      </p:sp>
    </p:spTree>
    <p:extLst>
      <p:ext uri="{BB962C8B-B14F-4D97-AF65-F5344CB8AC3E}">
        <p14:creationId xmlns:p14="http://schemas.microsoft.com/office/powerpoint/2010/main" val="31587983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Rectangle 4"/>
          <p:cNvSpPr>
            <a:spLocks noGrp="1" noChangeArrowheads="1"/>
          </p:cNvSpPr>
          <p:nvPr>
            <p:ph type="dt" sz="half" idx="10"/>
          </p:nvPr>
        </p:nvSpPr>
        <p:spPr>
          <a:ln/>
        </p:spPr>
        <p:txBody>
          <a:bodyPr/>
          <a:lstStyle>
            <a:lvl1pPr>
              <a:defRPr/>
            </a:lvl1pPr>
          </a:lstStyle>
          <a:p>
            <a:pPr>
              <a:defRPr/>
            </a:pPr>
            <a:r>
              <a:rPr lang="en-US" altLang="en-US" dirty="0" smtClean="0"/>
              <a:t>Oct. 2016</a:t>
            </a:r>
            <a:endParaRPr lang="en-US" alt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en-US"/>
              <a:t>Slide </a:t>
            </a:r>
            <a:fld id="{30B9C9F8-8A1D-4E32-853B-BA14180DD152}" type="slidenum">
              <a:rPr lang="en-US" altLang="en-US"/>
              <a:pPr>
                <a:defRPr/>
              </a:pPr>
              <a:t>‹Nr.›</a:t>
            </a:fld>
            <a:endParaRPr lang="en-US" altLang="en-US"/>
          </a:p>
        </p:txBody>
      </p:sp>
    </p:spTree>
    <p:extLst>
      <p:ext uri="{BB962C8B-B14F-4D97-AF65-F5344CB8AC3E}">
        <p14:creationId xmlns:p14="http://schemas.microsoft.com/office/powerpoint/2010/main" val="33041122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en-US" dirty="0" smtClean="0"/>
              <a:t>Oct. 2016</a:t>
            </a:r>
            <a:endParaRPr lang="en-US" alt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en-US"/>
              <a:t>Slide </a:t>
            </a:r>
            <a:fld id="{2CD37A0A-AA9B-489D-8A99-48C88CA0AB2A}" type="slidenum">
              <a:rPr lang="en-US" altLang="en-US"/>
              <a:pPr>
                <a:defRPr/>
              </a:pPr>
              <a:t>‹Nr.›</a:t>
            </a:fld>
            <a:endParaRPr lang="en-US" altLang="en-US"/>
          </a:p>
        </p:txBody>
      </p:sp>
    </p:spTree>
    <p:extLst>
      <p:ext uri="{BB962C8B-B14F-4D97-AF65-F5344CB8AC3E}">
        <p14:creationId xmlns:p14="http://schemas.microsoft.com/office/powerpoint/2010/main" val="33543126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dirty="0" smtClean="0"/>
              <a:t>Oct. 2016</a:t>
            </a:r>
            <a:endParaRPr lang="en-US" alt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FB4973ED-0362-4516-9AFA-4973A457A427}" type="slidenum">
              <a:rPr lang="en-US" altLang="en-US"/>
              <a:pPr>
                <a:defRPr/>
              </a:pPr>
              <a:t>‹Nr.›</a:t>
            </a:fld>
            <a:endParaRPr lang="en-US" altLang="en-US"/>
          </a:p>
        </p:txBody>
      </p:sp>
    </p:spTree>
    <p:extLst>
      <p:ext uri="{BB962C8B-B14F-4D97-AF65-F5344CB8AC3E}">
        <p14:creationId xmlns:p14="http://schemas.microsoft.com/office/powerpoint/2010/main" val="41453708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de-DE" noProof="0" smtClean="0"/>
              <a:t>Bild durch Klicken auf Symbol hinzufügen</a:t>
            </a:r>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dirty="0" smtClean="0"/>
              <a:t>Oct. 2016</a:t>
            </a:r>
            <a:endParaRPr lang="en-US" alt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0A2CEEB7-6799-4234-8E9F-6633F0CEE4E0}" type="slidenum">
              <a:rPr lang="en-US" altLang="en-US"/>
              <a:pPr>
                <a:defRPr/>
              </a:pPr>
              <a:t>‹Nr.›</a:t>
            </a:fld>
            <a:endParaRPr lang="en-US" altLang="en-US"/>
          </a:p>
        </p:txBody>
      </p:sp>
    </p:spTree>
    <p:extLst>
      <p:ext uri="{BB962C8B-B14F-4D97-AF65-F5344CB8AC3E}">
        <p14:creationId xmlns:p14="http://schemas.microsoft.com/office/powerpoint/2010/main" val="15693138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de-DE" altLang="en-US" smtClean="0"/>
              <a:t>Titelmasterformat durch Klicken bearbeiten</a:t>
            </a:r>
            <a:endParaRPr lang="en-US" altLang="en-US"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de-DE" altLang="en-US" smtClean="0"/>
              <a:t>Textmasterformat bearbeiten</a:t>
            </a:r>
          </a:p>
          <a:p>
            <a:pPr lvl="1"/>
            <a:r>
              <a:rPr lang="de-DE" altLang="en-US" smtClean="0"/>
              <a:t>Zweite Ebene</a:t>
            </a:r>
          </a:p>
          <a:p>
            <a:pPr lvl="2"/>
            <a:r>
              <a:rPr lang="de-DE" altLang="en-US" smtClean="0"/>
              <a:t>Dritte Ebene</a:t>
            </a:r>
          </a:p>
          <a:p>
            <a:pPr lvl="3"/>
            <a:r>
              <a:rPr lang="de-DE" altLang="en-US" smtClean="0"/>
              <a:t>Vierte Ebene</a:t>
            </a:r>
          </a:p>
          <a:p>
            <a:pPr lvl="4"/>
            <a:r>
              <a:rPr lang="de-DE" altLang="en-US" smtClean="0"/>
              <a:t>Fünfte Ebene</a:t>
            </a:r>
            <a:endParaRPr lang="en-US" altLang="en-US" smtClean="0"/>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smtClean="0"/>
            </a:lvl1pPr>
          </a:lstStyle>
          <a:p>
            <a:pPr>
              <a:defRPr/>
            </a:pPr>
            <a:r>
              <a:rPr lang="en-US" altLang="en-US" dirty="0" smtClean="0"/>
              <a:t>Oct. 2016</a:t>
            </a:r>
            <a:endParaRPr lang="en-US" altLang="en-US" dirty="0"/>
          </a:p>
        </p:txBody>
      </p:sp>
      <p:sp>
        <p:nvSpPr>
          <p:cNvPr id="1029" name="Rectangle 5"/>
          <p:cNvSpPr>
            <a:spLocks noGrp="1" noChangeArrowheads="1"/>
          </p:cNvSpPr>
          <p:nvPr>
            <p:ph type="ftr" sz="quarter" idx="3"/>
          </p:nvPr>
        </p:nvSpPr>
        <p:spPr bwMode="auto">
          <a:xfrm>
            <a:off x="5486400" y="6475413"/>
            <a:ext cx="3124200" cy="184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dirty="0" smtClean="0"/>
            </a:lvl1pPr>
          </a:lstStyle>
          <a:p>
            <a:pPr>
              <a:defRPr/>
            </a:pPr>
            <a:r>
              <a:rPr lang="en-US" altLang="en-US"/>
              <a:t>Joerg Robert, FAU Erlangen-</a:t>
            </a:r>
            <a:r>
              <a:rPr lang="en-US" altLang="en-US" err="1"/>
              <a:t>Nuernberg</a:t>
            </a:r>
            <a:endParaRPr lang="en-US" alt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smtClean="0"/>
            </a:lvl1pPr>
          </a:lstStyle>
          <a:p>
            <a:pPr>
              <a:defRPr/>
            </a:pPr>
            <a:r>
              <a:rPr lang="en-US" altLang="en-US"/>
              <a:t>Slide </a:t>
            </a:r>
            <a:fld id="{C4CC92D9-2079-470F-96B7-BC7CAA42B2D9}" type="slidenum">
              <a:rPr lang="en-US" altLang="en-US"/>
              <a:pPr>
                <a:defRPr/>
              </a:pPr>
              <a:t>‹Nr.›</a:t>
            </a:fld>
            <a:endParaRPr lang="en-US" altLang="en-US"/>
          </a:p>
        </p:txBody>
      </p:sp>
      <p:sp>
        <p:nvSpPr>
          <p:cNvPr id="1031" name="Rectangle 7"/>
          <p:cNvSpPr>
            <a:spLocks noChangeArrowheads="1"/>
          </p:cNvSpPr>
          <p:nvPr/>
        </p:nvSpPr>
        <p:spPr bwMode="auto">
          <a:xfrm>
            <a:off x="4495800" y="394156"/>
            <a:ext cx="39624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a:defRPr sz="1200">
                <a:solidFill>
                  <a:schemeClr val="tx1"/>
                </a:solidFill>
                <a:latin typeface="Times New Roman" pitchFamily="18" charset="0"/>
              </a:defRPr>
            </a:lvl5pPr>
            <a:lvl6pPr eaLnBrk="0" fontAlgn="base" hangingPunct="0">
              <a:spcBef>
                <a:spcPct val="0"/>
              </a:spcBef>
              <a:spcAft>
                <a:spcPct val="0"/>
              </a:spcAft>
              <a:defRPr sz="1200">
                <a:solidFill>
                  <a:schemeClr val="tx1"/>
                </a:solidFill>
                <a:latin typeface="Times New Roman" pitchFamily="18" charset="0"/>
              </a:defRPr>
            </a:lvl6pPr>
            <a:lvl7pPr eaLnBrk="0" fontAlgn="base" hangingPunct="0">
              <a:spcBef>
                <a:spcPct val="0"/>
              </a:spcBef>
              <a:spcAft>
                <a:spcPct val="0"/>
              </a:spcAft>
              <a:defRPr sz="1200">
                <a:solidFill>
                  <a:schemeClr val="tx1"/>
                </a:solidFill>
                <a:latin typeface="Times New Roman" pitchFamily="18" charset="0"/>
              </a:defRPr>
            </a:lvl7pPr>
            <a:lvl8pPr eaLnBrk="0" fontAlgn="base" hangingPunct="0">
              <a:spcBef>
                <a:spcPct val="0"/>
              </a:spcBef>
              <a:spcAft>
                <a:spcPct val="0"/>
              </a:spcAft>
              <a:defRPr sz="1200">
                <a:solidFill>
                  <a:schemeClr val="tx1"/>
                </a:solidFill>
                <a:latin typeface="Times New Roman" pitchFamily="18" charset="0"/>
              </a:defRPr>
            </a:lvl8pPr>
            <a:lvl9pPr eaLnBrk="0" fontAlgn="base" hangingPunct="0">
              <a:spcBef>
                <a:spcPct val="0"/>
              </a:spcBef>
              <a:spcAft>
                <a:spcPct val="0"/>
              </a:spcAft>
              <a:defRPr sz="1200">
                <a:solidFill>
                  <a:schemeClr val="tx1"/>
                </a:solidFill>
                <a:latin typeface="Times New Roman" pitchFamily="18" charset="0"/>
              </a:defRPr>
            </a:lvl9pPr>
          </a:lstStyle>
          <a:p>
            <a:pPr lvl="4" algn="r"/>
            <a:r>
              <a:rPr lang="en-GB" sz="1400" dirty="0" smtClean="0"/>
              <a:t>15-17-0245-00-lpwa</a:t>
            </a:r>
            <a:endParaRPr lang="en-US" altLang="en-US" sz="14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71" r:id="rId4"/>
    <p:sldLayoutId id="2147483664" r:id="rId5"/>
    <p:sldLayoutId id="2147483665" r:id="rId6"/>
    <p:sldLayoutId id="2147483666" r:id="rId7"/>
    <p:sldLayoutId id="2147483667" r:id="rId8"/>
    <p:sldLayoutId id="2147483668" r:id="rId9"/>
    <p:sldLayoutId id="2147483669" r:id="rId10"/>
    <p:sldLayoutId id="2147483670" r:id="rId11"/>
  </p:sldLayoutIdLst>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umsplatzhalter 1"/>
          <p:cNvSpPr>
            <a:spLocks noGrp="1"/>
          </p:cNvSpPr>
          <p:nvPr>
            <p:ph type="dt" sz="quarter" idx="10"/>
          </p:nvPr>
        </p:nvSpPr>
        <p:spPr>
          <a:xfrm>
            <a:off x="685800" y="378281"/>
            <a:ext cx="1600200" cy="215444"/>
          </a:xfrm>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sz="1400" dirty="0" smtClean="0"/>
              <a:t>April </a:t>
            </a:r>
            <a:r>
              <a:rPr lang="en-US" altLang="en-US" sz="1400" dirty="0" smtClean="0"/>
              <a:t>2017</a:t>
            </a:r>
            <a:endParaRPr lang="en-US" altLang="en-US" sz="1400" dirty="0"/>
          </a:p>
        </p:txBody>
      </p:sp>
      <p:sp>
        <p:nvSpPr>
          <p:cNvPr id="3075" name="Fußzeilenplatzhalter 2"/>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smtClean="0"/>
              <a:t>Joerg ROBERT, FAU Erlangen-Nuernberg</a:t>
            </a:r>
            <a:endParaRPr lang="en-US" altLang="en-US"/>
          </a:p>
        </p:txBody>
      </p:sp>
      <p:sp>
        <p:nvSpPr>
          <p:cNvPr id="3076" name="Foliennummernplatzhalter 3"/>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smtClean="0"/>
              <a:t>Slide </a:t>
            </a:r>
            <a:fld id="{B560CB33-A9DE-48AE-9892-C2CB6A9E2E0B}" type="slidenum">
              <a:rPr lang="en-US" altLang="en-US" smtClean="0"/>
              <a:pPr/>
              <a:t>1</a:t>
            </a:fld>
            <a:endParaRPr lang="en-US" altLang="en-US"/>
          </a:p>
        </p:txBody>
      </p:sp>
      <p:sp>
        <p:nvSpPr>
          <p:cNvPr id="27651" name="Rectangle 3"/>
          <p:cNvSpPr>
            <a:spLocks noChangeArrowheads="1"/>
          </p:cNvSpPr>
          <p:nvPr/>
        </p:nvSpPr>
        <p:spPr bwMode="auto">
          <a:xfrm>
            <a:off x="152400" y="609600"/>
            <a:ext cx="8991600" cy="41242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defRPr/>
            </a:pP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pPr>
              <a:defRPr/>
            </a:pPr>
            <a:endParaRPr lang="en-US" altLang="en-US" sz="1600" dirty="0">
              <a:solidFill>
                <a:schemeClr val="tx2"/>
              </a:solidFill>
            </a:endParaRPr>
          </a:p>
          <a:p>
            <a:pPr>
              <a:defRPr/>
            </a:pPr>
            <a:r>
              <a:rPr lang="en-US" altLang="en-US" sz="1600" b="1" dirty="0">
                <a:solidFill>
                  <a:schemeClr val="tx2"/>
                </a:solidFill>
              </a:rPr>
              <a:t>Submission Title:</a:t>
            </a:r>
            <a:r>
              <a:rPr lang="en-US" altLang="en-US" sz="1600" dirty="0">
                <a:solidFill>
                  <a:schemeClr val="tx2"/>
                </a:solidFill>
              </a:rPr>
              <a:t> </a:t>
            </a:r>
            <a:r>
              <a:rPr lang="en-US" altLang="en-US" sz="1600" dirty="0" smtClean="0">
                <a:solidFill>
                  <a:schemeClr val="tx2"/>
                </a:solidFill>
              </a:rPr>
              <a:t>[Agenda for </a:t>
            </a:r>
            <a:r>
              <a:rPr lang="en-US" altLang="en-US" sz="1600" dirty="0" smtClean="0">
                <a:solidFill>
                  <a:schemeClr val="tx2"/>
                </a:solidFill>
              </a:rPr>
              <a:t>11. Apr. </a:t>
            </a:r>
            <a:r>
              <a:rPr lang="en-US" altLang="en-US" sz="1600" dirty="0" smtClean="0">
                <a:solidFill>
                  <a:schemeClr val="tx2"/>
                </a:solidFill>
              </a:rPr>
              <a:t>2017 Telco]</a:t>
            </a:r>
            <a:r>
              <a:rPr lang="en-US" altLang="en-US" sz="1600" dirty="0">
                <a:solidFill>
                  <a:schemeClr val="tx2"/>
                </a:solidFill>
              </a:rPr>
              <a:t>	</a:t>
            </a:r>
          </a:p>
          <a:p>
            <a:pPr>
              <a:defRPr/>
            </a:pPr>
            <a:r>
              <a:rPr lang="en-US" altLang="en-US" sz="1600" b="1" dirty="0">
                <a:solidFill>
                  <a:schemeClr val="tx2"/>
                </a:solidFill>
              </a:rPr>
              <a:t>Date Submitted: </a:t>
            </a:r>
            <a:r>
              <a:rPr lang="en-US" altLang="en-US" sz="1600" dirty="0" smtClean="0">
                <a:solidFill>
                  <a:schemeClr val="tx2"/>
                </a:solidFill>
              </a:rPr>
              <a:t>[06</a:t>
            </a:r>
            <a:r>
              <a:rPr lang="en-US" altLang="en-US" sz="1600" dirty="0" smtClean="0">
                <a:solidFill>
                  <a:schemeClr val="tx2"/>
                </a:solidFill>
              </a:rPr>
              <a:t>. </a:t>
            </a:r>
            <a:r>
              <a:rPr lang="en-US" altLang="en-US" sz="1600" dirty="0" smtClean="0">
                <a:solidFill>
                  <a:schemeClr val="tx2"/>
                </a:solidFill>
              </a:rPr>
              <a:t>Apr. </a:t>
            </a:r>
            <a:r>
              <a:rPr lang="en-US" altLang="en-US" sz="1600" dirty="0" smtClean="0">
                <a:solidFill>
                  <a:schemeClr val="tx2"/>
                </a:solidFill>
              </a:rPr>
              <a:t>2017]</a:t>
            </a:r>
            <a:r>
              <a:rPr lang="en-US" altLang="en-US" sz="1600" dirty="0">
                <a:solidFill>
                  <a:schemeClr val="tx2"/>
                </a:solidFill>
              </a:rPr>
              <a:t>	</a:t>
            </a:r>
          </a:p>
          <a:p>
            <a:pPr>
              <a:defRPr/>
            </a:pPr>
            <a:r>
              <a:rPr lang="en-US" altLang="en-US" sz="1600" b="1" dirty="0">
                <a:solidFill>
                  <a:schemeClr val="tx2"/>
                </a:solidFill>
              </a:rPr>
              <a:t>Source:</a:t>
            </a:r>
            <a:r>
              <a:rPr lang="en-US" altLang="en-US" sz="1600" dirty="0">
                <a:solidFill>
                  <a:schemeClr val="tx2"/>
                </a:solidFill>
              </a:rPr>
              <a:t> [Joerg ROBERT] Company [Friedrich-Alexander University Erlangen-</a:t>
            </a:r>
            <a:r>
              <a:rPr lang="en-US" altLang="en-US" sz="1600" dirty="0" err="1">
                <a:solidFill>
                  <a:schemeClr val="tx2"/>
                </a:solidFill>
              </a:rPr>
              <a:t>Nuernberg</a:t>
            </a:r>
            <a:r>
              <a:rPr lang="en-US" altLang="en-US" sz="1600" dirty="0">
                <a:solidFill>
                  <a:schemeClr val="tx2"/>
                </a:solidFill>
              </a:rPr>
              <a:t>]</a:t>
            </a:r>
          </a:p>
          <a:p>
            <a:pPr>
              <a:defRPr/>
            </a:pPr>
            <a:r>
              <a:rPr lang="en-US" altLang="en-US" sz="1600" dirty="0">
                <a:solidFill>
                  <a:schemeClr val="tx2"/>
                </a:solidFill>
              </a:rPr>
              <a:t>Address [Am </a:t>
            </a:r>
            <a:r>
              <a:rPr lang="en-US" altLang="en-US" sz="1600" dirty="0" err="1">
                <a:solidFill>
                  <a:schemeClr val="tx2"/>
                </a:solidFill>
              </a:rPr>
              <a:t>Wolfsmantel</a:t>
            </a:r>
            <a:r>
              <a:rPr lang="en-US" altLang="en-US" sz="1600" dirty="0">
                <a:solidFill>
                  <a:schemeClr val="tx2"/>
                </a:solidFill>
              </a:rPr>
              <a:t> 33, 91058 Erlangen, Germany]</a:t>
            </a:r>
          </a:p>
          <a:p>
            <a:pPr>
              <a:defRPr/>
            </a:pPr>
            <a:r>
              <a:rPr lang="en-US" altLang="en-US" sz="1600" dirty="0">
                <a:solidFill>
                  <a:schemeClr val="tx2"/>
                </a:solidFill>
              </a:rPr>
              <a:t>Voice:[+49 9131 8525373], FAX: [+49 9131 8525102], E-Mail:[joerg.robert@fau.de]	</a:t>
            </a:r>
          </a:p>
          <a:p>
            <a:pPr>
              <a:spcBef>
                <a:spcPts val="600"/>
              </a:spcBef>
              <a:spcAft>
                <a:spcPts val="600"/>
              </a:spcAft>
              <a:defRPr/>
            </a:pPr>
            <a:r>
              <a:rPr lang="en-US" altLang="en-US" sz="1600" b="1" dirty="0" smtClean="0">
                <a:solidFill>
                  <a:schemeClr val="tx2"/>
                </a:solidFill>
              </a:rPr>
              <a:t>Abstract</a:t>
            </a:r>
            <a:r>
              <a:rPr lang="en-US" altLang="en-US" sz="1600" b="1" dirty="0">
                <a:solidFill>
                  <a:schemeClr val="tx2"/>
                </a:solidFill>
              </a:rPr>
              <a:t>:</a:t>
            </a:r>
            <a:r>
              <a:rPr lang="en-US" altLang="en-US" sz="1600" dirty="0">
                <a:solidFill>
                  <a:schemeClr val="tx2"/>
                </a:solidFill>
              </a:rPr>
              <a:t>	</a:t>
            </a:r>
            <a:r>
              <a:rPr lang="en-US" altLang="en-US" sz="1600" dirty="0" smtClean="0">
                <a:solidFill>
                  <a:schemeClr val="tx2"/>
                </a:solidFill>
              </a:rPr>
              <a:t>[Agenda and dial-in details]</a:t>
            </a:r>
            <a:endParaRPr lang="en-US" altLang="en-US" sz="1600" dirty="0">
              <a:solidFill>
                <a:schemeClr val="tx2"/>
              </a:solidFill>
            </a:endParaRPr>
          </a:p>
          <a:p>
            <a:pPr>
              <a:spcBef>
                <a:spcPts val="600"/>
              </a:spcBef>
              <a:spcAft>
                <a:spcPts val="600"/>
              </a:spcAft>
              <a:defRPr/>
            </a:pPr>
            <a:r>
              <a:rPr lang="en-US" altLang="en-US" sz="1600" b="1" dirty="0">
                <a:solidFill>
                  <a:schemeClr val="tx2"/>
                </a:solidFill>
              </a:rPr>
              <a:t>Purpose:</a:t>
            </a:r>
            <a:r>
              <a:rPr lang="en-US" altLang="en-US" sz="1600" dirty="0">
                <a:solidFill>
                  <a:schemeClr val="tx2"/>
                </a:solidFill>
              </a:rPr>
              <a:t>	</a:t>
            </a:r>
            <a:r>
              <a:rPr lang="en-US" altLang="en-US" sz="1600" dirty="0" smtClean="0">
                <a:solidFill>
                  <a:schemeClr val="tx2"/>
                </a:solidFill>
              </a:rPr>
              <a:t>[Information for telco participants]</a:t>
            </a:r>
            <a:endParaRPr lang="en-US" altLang="en-US" sz="1600" dirty="0">
              <a:solidFill>
                <a:schemeClr val="tx2"/>
              </a:solidFill>
            </a:endParaRPr>
          </a:p>
          <a:p>
            <a:pPr>
              <a:defRPr/>
            </a:pPr>
            <a:r>
              <a:rPr lang="en-US" altLang="en-US" sz="1600" b="1" dirty="0">
                <a:solidFill>
                  <a:schemeClr val="tx2"/>
                </a:solidFill>
              </a:rPr>
              <a:t>Notice:</a:t>
            </a:r>
            <a:r>
              <a:rPr lang="en-US" alt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altLang="en-US" sz="1600" b="1" dirty="0">
                <a:solidFill>
                  <a:schemeClr val="tx2"/>
                </a:solidFill>
              </a:rPr>
              <a:t>Release:</a:t>
            </a:r>
            <a:r>
              <a:rPr lang="en-US" alt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title"/>
          </p:nvPr>
        </p:nvSpPr>
        <p:spPr/>
        <p:txBody>
          <a:bodyPr/>
          <a:lstStyle/>
          <a:p>
            <a:r>
              <a:rPr lang="de-DE" dirty="0" err="1" smtClean="0"/>
              <a:t>Draft</a:t>
            </a:r>
            <a:r>
              <a:rPr lang="de-DE" dirty="0" smtClean="0"/>
              <a:t> Agenda</a:t>
            </a:r>
            <a:endParaRPr lang="de-DE" dirty="0"/>
          </a:p>
        </p:txBody>
      </p:sp>
      <p:sp>
        <p:nvSpPr>
          <p:cNvPr id="6" name="Inhaltsplatzhalter 5"/>
          <p:cNvSpPr>
            <a:spLocks noGrp="1"/>
          </p:cNvSpPr>
          <p:nvPr>
            <p:ph idx="1"/>
          </p:nvPr>
        </p:nvSpPr>
        <p:spPr/>
        <p:txBody>
          <a:bodyPr/>
          <a:lstStyle/>
          <a:p>
            <a:pPr marL="0" indent="0">
              <a:buNone/>
            </a:pPr>
            <a:r>
              <a:rPr lang="en-US" sz="1600" dirty="0" smtClean="0"/>
              <a:t>Start: </a:t>
            </a:r>
            <a:r>
              <a:rPr lang="en-US" sz="1600" dirty="0" smtClean="0"/>
              <a:t>11</a:t>
            </a:r>
            <a:r>
              <a:rPr lang="en-US" sz="1600" baseline="30000" dirty="0" smtClean="0"/>
              <a:t>th</a:t>
            </a:r>
            <a:r>
              <a:rPr lang="en-US" sz="1600" dirty="0" smtClean="0"/>
              <a:t> Apr. </a:t>
            </a:r>
            <a:r>
              <a:rPr lang="en-US" sz="1600" dirty="0" smtClean="0"/>
              <a:t>16:00 (</a:t>
            </a:r>
            <a:r>
              <a:rPr lang="en-US" sz="1600" dirty="0" smtClean="0"/>
              <a:t>CEST</a:t>
            </a:r>
            <a:r>
              <a:rPr lang="en-US" sz="1600" dirty="0" smtClean="0"/>
              <a:t>), 07:00 (</a:t>
            </a:r>
            <a:r>
              <a:rPr lang="en-US" sz="1600" dirty="0" smtClean="0"/>
              <a:t>PST), </a:t>
            </a:r>
            <a:r>
              <a:rPr lang="en-US" sz="1600" dirty="0" smtClean="0"/>
              <a:t>duration </a:t>
            </a:r>
            <a:r>
              <a:rPr lang="en-US" sz="1600" dirty="0" smtClean="0"/>
              <a:t>max. 1h</a:t>
            </a:r>
            <a:endParaRPr lang="en-US" sz="1600" dirty="0" smtClean="0"/>
          </a:p>
          <a:p>
            <a:pPr marL="514350" indent="-514350">
              <a:buFont typeface="+mj-lt"/>
              <a:buAutoNum type="arabicPeriod"/>
            </a:pPr>
            <a:r>
              <a:rPr lang="en-GB" sz="1600" dirty="0" smtClean="0"/>
              <a:t>Latest </a:t>
            </a:r>
            <a:r>
              <a:rPr lang="en-GB" sz="1600" dirty="0" smtClean="0"/>
              <a:t>Updates on Liaison with ETSI LTN</a:t>
            </a:r>
          </a:p>
          <a:p>
            <a:pPr marL="514350" indent="-514350">
              <a:buFont typeface="+mj-lt"/>
              <a:buAutoNum type="arabicPeriod"/>
            </a:pPr>
            <a:r>
              <a:rPr lang="en-US" sz="1600" dirty="0" smtClean="0"/>
              <a:t>Discussion of Contributions</a:t>
            </a:r>
          </a:p>
          <a:p>
            <a:pPr marL="514350" indent="-514350">
              <a:buFont typeface="+mj-lt"/>
              <a:buAutoNum type="arabicPeriod"/>
            </a:pPr>
            <a:r>
              <a:rPr lang="en-US" sz="1600" dirty="0" smtClean="0"/>
              <a:t>Call for Contributions</a:t>
            </a:r>
            <a:endParaRPr lang="en-US" sz="1600" dirty="0" smtClean="0"/>
          </a:p>
          <a:p>
            <a:pPr marL="514350" indent="-514350">
              <a:buFont typeface="+mj-lt"/>
              <a:buAutoNum type="arabicPeriod"/>
            </a:pPr>
            <a:r>
              <a:rPr lang="en-US" sz="1600" dirty="0" err="1" smtClean="0"/>
              <a:t>AoB</a:t>
            </a:r>
            <a:endParaRPr lang="en-US" sz="1600" dirty="0"/>
          </a:p>
        </p:txBody>
      </p:sp>
      <p:sp>
        <p:nvSpPr>
          <p:cNvPr id="2" name="Datumsplatzhalter 1"/>
          <p:cNvSpPr>
            <a:spLocks noGrp="1"/>
          </p:cNvSpPr>
          <p:nvPr>
            <p:ph type="dt" sz="half" idx="10"/>
          </p:nvPr>
        </p:nvSpPr>
        <p:spPr/>
        <p:txBody>
          <a:bodyPr/>
          <a:lstStyle/>
          <a:p>
            <a:pPr>
              <a:defRPr/>
            </a:pPr>
            <a:r>
              <a:rPr lang="en-US" altLang="en-US" dirty="0" smtClean="0"/>
              <a:t>April </a:t>
            </a:r>
            <a:r>
              <a:rPr lang="en-US" altLang="en-US" dirty="0" smtClean="0"/>
              <a:t>2017</a:t>
            </a:r>
            <a:endParaRPr lang="en-US" altLang="en-US" dirty="0"/>
          </a:p>
        </p:txBody>
      </p:sp>
      <p:sp>
        <p:nvSpPr>
          <p:cNvPr id="3" name="Fußzeilenplatzhalter 2"/>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4" name="Foliennummernplatzhalter 3"/>
          <p:cNvSpPr>
            <a:spLocks noGrp="1"/>
          </p:cNvSpPr>
          <p:nvPr>
            <p:ph type="sldNum" sz="quarter" idx="12"/>
          </p:nvPr>
        </p:nvSpPr>
        <p:spPr/>
        <p:txBody>
          <a:bodyPr/>
          <a:lstStyle/>
          <a:p>
            <a:pPr>
              <a:defRPr/>
            </a:pPr>
            <a:r>
              <a:rPr lang="en-US" altLang="en-US" smtClean="0"/>
              <a:t>Slide </a:t>
            </a:r>
            <a:fld id="{2CD37A0A-AA9B-489D-8A99-48C88CA0AB2A}" type="slidenum">
              <a:rPr lang="en-US" altLang="en-US" smtClean="0"/>
              <a:pPr>
                <a:defRPr/>
              </a:pPr>
              <a:t>2</a:t>
            </a:fld>
            <a:endParaRPr lang="en-US" altLang="en-US"/>
          </a:p>
        </p:txBody>
      </p:sp>
    </p:spTree>
    <p:extLst>
      <p:ext uri="{BB962C8B-B14F-4D97-AF65-F5344CB8AC3E}">
        <p14:creationId xmlns:p14="http://schemas.microsoft.com/office/powerpoint/2010/main" val="286932821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title"/>
          </p:nvPr>
        </p:nvSpPr>
        <p:spPr/>
        <p:txBody>
          <a:bodyPr/>
          <a:lstStyle/>
          <a:p>
            <a:r>
              <a:rPr lang="de-DE" dirty="0" err="1" smtClean="0"/>
              <a:t>Dial</a:t>
            </a:r>
            <a:r>
              <a:rPr lang="de-DE" dirty="0" smtClean="0"/>
              <a:t>-In Details</a:t>
            </a:r>
            <a:endParaRPr lang="de-DE" dirty="0"/>
          </a:p>
        </p:txBody>
      </p:sp>
      <p:sp>
        <p:nvSpPr>
          <p:cNvPr id="6" name="Inhaltsplatzhalter 5"/>
          <p:cNvSpPr>
            <a:spLocks noGrp="1"/>
          </p:cNvSpPr>
          <p:nvPr>
            <p:ph idx="1"/>
          </p:nvPr>
        </p:nvSpPr>
        <p:spPr/>
        <p:txBody>
          <a:bodyPr/>
          <a:lstStyle/>
          <a:p>
            <a:r>
              <a:rPr lang="en-GB" sz="1600" dirty="0" smtClean="0"/>
              <a:t>Dial in details will be circulated via the </a:t>
            </a:r>
            <a:r>
              <a:rPr lang="en-GB" sz="1600" dirty="0" smtClean="0"/>
              <a:t>LPWA reflector</a:t>
            </a:r>
            <a:endParaRPr lang="en-GB" sz="1600" dirty="0" smtClean="0"/>
          </a:p>
          <a:p>
            <a:endParaRPr lang="en-GB" sz="1600" dirty="0" smtClean="0"/>
          </a:p>
        </p:txBody>
      </p:sp>
      <p:sp>
        <p:nvSpPr>
          <p:cNvPr id="2" name="Datumsplatzhalter 1"/>
          <p:cNvSpPr>
            <a:spLocks noGrp="1"/>
          </p:cNvSpPr>
          <p:nvPr>
            <p:ph type="dt" sz="half" idx="10"/>
          </p:nvPr>
        </p:nvSpPr>
        <p:spPr/>
        <p:txBody>
          <a:bodyPr/>
          <a:lstStyle/>
          <a:p>
            <a:pPr>
              <a:defRPr/>
            </a:pPr>
            <a:r>
              <a:rPr lang="en-US" altLang="en-US" dirty="0" smtClean="0"/>
              <a:t>April </a:t>
            </a:r>
            <a:r>
              <a:rPr lang="en-US" altLang="en-US" dirty="0" smtClean="0"/>
              <a:t>2017</a:t>
            </a:r>
            <a:endParaRPr lang="en-US" altLang="en-US" dirty="0"/>
          </a:p>
        </p:txBody>
      </p:sp>
      <p:sp>
        <p:nvSpPr>
          <p:cNvPr id="3" name="Fußzeilenplatzhalter 2"/>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4" name="Foliennummernplatzhalter 3"/>
          <p:cNvSpPr>
            <a:spLocks noGrp="1"/>
          </p:cNvSpPr>
          <p:nvPr>
            <p:ph type="sldNum" sz="quarter" idx="12"/>
          </p:nvPr>
        </p:nvSpPr>
        <p:spPr/>
        <p:txBody>
          <a:bodyPr/>
          <a:lstStyle/>
          <a:p>
            <a:pPr>
              <a:defRPr/>
            </a:pPr>
            <a:r>
              <a:rPr lang="en-US" altLang="en-US" smtClean="0"/>
              <a:t>Slide </a:t>
            </a:r>
            <a:fld id="{2CD37A0A-AA9B-489D-8A99-48C88CA0AB2A}" type="slidenum">
              <a:rPr lang="en-US" altLang="en-US" smtClean="0"/>
              <a:pPr>
                <a:defRPr/>
              </a:pPr>
              <a:t>3</a:t>
            </a:fld>
            <a:endParaRPr lang="en-US" altLang="en-US"/>
          </a:p>
        </p:txBody>
      </p:sp>
    </p:spTree>
    <p:extLst>
      <p:ext uri="{BB962C8B-B14F-4D97-AF65-F5344CB8AC3E}">
        <p14:creationId xmlns:p14="http://schemas.microsoft.com/office/powerpoint/2010/main" val="2345862868"/>
      </p:ext>
    </p:extLst>
  </p:cSld>
  <p:clrMapOvr>
    <a:masterClrMapping/>
  </p:clrMapOvr>
  <p:timing>
    <p:tnLst>
      <p:par>
        <p:cTn id="1" dur="indefinite" restart="never" nodeType="tmRoot"/>
      </p:par>
    </p:tnLst>
  </p:timing>
</p:sld>
</file>

<file path=ppt/theme/theme1.xml><?xml version="1.0" encoding="utf-8"?>
<a:theme xmlns:a="http://schemas.openxmlformats.org/drawingml/2006/main" name="IEEE-P802_15_Rbt">
  <a:themeElements>
    <a:clrScheme name="Larissa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Times New Roman"/>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Larissa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Larissa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Larissa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Larissa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Larissa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Larissa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Larissa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arissa">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IEEE-P802_15_Rbt</Template>
  <TotalTime>0</TotalTime>
  <Words>99</Words>
  <Application>Microsoft Office PowerPoint</Application>
  <PresentationFormat>Bildschirmpräsentation (4:3)</PresentationFormat>
  <Paragraphs>28</Paragraphs>
  <Slides>3</Slides>
  <Notes>0</Notes>
  <HiddenSlides>0</HiddenSlides>
  <MMClips>0</MMClips>
  <ScaleCrop>false</ScaleCrop>
  <HeadingPairs>
    <vt:vector size="4" baseType="variant">
      <vt:variant>
        <vt:lpstr>Design</vt:lpstr>
      </vt:variant>
      <vt:variant>
        <vt:i4>1</vt:i4>
      </vt:variant>
      <vt:variant>
        <vt:lpstr>Folientitel</vt:lpstr>
      </vt:variant>
      <vt:variant>
        <vt:i4>3</vt:i4>
      </vt:variant>
    </vt:vector>
  </HeadingPairs>
  <TitlesOfParts>
    <vt:vector size="4" baseType="lpstr">
      <vt:lpstr>IEEE-P802_15_Rbt</vt:lpstr>
      <vt:lpstr>PowerPoint-Präsentation</vt:lpstr>
      <vt:lpstr>Draft Agenda</vt:lpstr>
      <vt:lpstr>Dial-In Details</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subject>IEEE 802.15 &lt;subject&gt;</dc:subject>
  <dc:creator>Joerg Robert</dc:creator>
  <dc:description>&lt;doc#&gt;</dc:description>
  <cp:lastModifiedBy>Joerg Robert</cp:lastModifiedBy>
  <cp:revision>38</cp:revision>
  <cp:lastPrinted>1998-02-10T13:28:06Z</cp:lastPrinted>
  <dcterms:created xsi:type="dcterms:W3CDTF">2016-10-13T07:14:26Z</dcterms:created>
  <dcterms:modified xsi:type="dcterms:W3CDTF">2017-04-06T12:14:45Z</dcterms:modified>
</cp:coreProperties>
</file>