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81" r:id="rId4"/>
    <p:sldId id="289" r:id="rId5"/>
    <p:sldId id="284" r:id="rId6"/>
    <p:sldId id="282" r:id="rId7"/>
    <p:sldId id="290" r:id="rId8"/>
    <p:sldId id="292" r:id="rId9"/>
    <p:sldId id="291" r:id="rId10"/>
    <p:sldId id="293"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94678" autoAdjust="0"/>
  </p:normalViewPr>
  <p:slideViewPr>
    <p:cSldViewPr snapToGrid="0">
      <p:cViewPr>
        <p:scale>
          <a:sx n="50" d="100"/>
          <a:sy n="50" d="100"/>
        </p:scale>
        <p:origin x="-1190" y="-58"/>
      </p:cViewPr>
      <p:guideLst>
        <p:guide orient="horz" pos="2160"/>
        <p:guide pos="2880"/>
      </p:guideLst>
    </p:cSldViewPr>
  </p:slideViewPr>
  <p:notesTextViewPr>
    <p:cViewPr>
      <p:scale>
        <a:sx n="100" d="100"/>
        <a:sy n="100" d="100"/>
      </p:scale>
      <p:origin x="0" y="0"/>
    </p:cViewPr>
  </p:notesTextViewPr>
  <p:notesViewPr>
    <p:cSldViewPr snapToGrid="0">
      <p:cViewPr varScale="1">
        <p:scale>
          <a:sx n="34" d="100"/>
          <a:sy n="34" d="100"/>
        </p:scale>
        <p:origin x="-2424" y="-8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Volker Jungnickel (</a:t>
            </a:r>
            <a:r>
              <a:rPr lang="en-US" dirty="0" err="1" smtClean="0"/>
              <a:t>Fraunhofer</a:t>
            </a:r>
            <a:r>
              <a:rPr lang="en-US" dirty="0" smtClean="0"/>
              <a:t> HHI)</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Volker Jungnickel (</a:t>
            </a:r>
            <a:r>
              <a:rPr lang="en-US" dirty="0" err="1" smtClean="0"/>
              <a:t>Fraunhofer</a:t>
            </a:r>
            <a:r>
              <a:rPr lang="en-US" dirty="0" smtClean="0"/>
              <a:t> HHI)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802.15-17-0233-01-00mg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March 2017</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SG MG OWC Closing </a:t>
            </a:r>
            <a:r>
              <a:rPr lang="en-US" sz="1600" dirty="0" smtClean="0"/>
              <a:t>Plenary </a:t>
            </a:r>
            <a:r>
              <a:rPr lang="en-US" sz="1600" dirty="0" smtClean="0"/>
              <a:t>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16 March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Volker Jungnickel </a:t>
            </a:r>
            <a:r>
              <a:rPr lang="en-US" sz="1600" dirty="0" err="1" smtClean="0">
                <a:solidFill>
                  <a:schemeClr val="tx2"/>
                </a:solidFill>
              </a:rPr>
              <a:t>Fraunhofer</a:t>
            </a:r>
            <a:r>
              <a:rPr lang="en-US" sz="1600" dirty="0" smtClean="0">
                <a:solidFill>
                  <a:schemeClr val="tx2"/>
                </a:solidFill>
              </a:rPr>
              <a:t> HHI</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Einsteinufer</a:t>
            </a:r>
            <a:r>
              <a:rPr lang="en-US" sz="1600" dirty="0" smtClean="0">
                <a:solidFill>
                  <a:schemeClr val="tx2"/>
                </a:solidFill>
              </a:rPr>
              <a:t> 37, D-10587 Berlin, </a:t>
            </a:r>
            <a:r>
              <a:rPr lang="en-US" sz="1600" dirty="0" smtClean="0">
                <a:solidFill>
                  <a:schemeClr val="tx2"/>
                </a:solidFill>
              </a:rPr>
              <a:t>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chemeClr val="tx2"/>
                </a:solidFill>
              </a:rPr>
              <a:t>493031002768, </a:t>
            </a:r>
            <a:r>
              <a:rPr lang="en-US" sz="1600" dirty="0">
                <a:solidFill>
                  <a:schemeClr val="tx2"/>
                </a:solidFill>
              </a:rPr>
              <a:t>FAX: </a:t>
            </a:r>
            <a:r>
              <a:rPr lang="en-US" sz="1600" dirty="0" smtClean="0">
                <a:solidFill>
                  <a:schemeClr val="tx2"/>
                </a:solidFill>
              </a:rPr>
              <a:t>+</a:t>
            </a:r>
            <a:r>
              <a:rPr lang="en-US" sz="1600" dirty="0" smtClean="0">
                <a:solidFill>
                  <a:schemeClr val="tx2"/>
                </a:solidFill>
              </a:rPr>
              <a:t>49 31002 250, </a:t>
            </a:r>
            <a:r>
              <a:rPr lang="en-US" sz="1600" dirty="0" smtClean="0">
                <a:solidFill>
                  <a:schemeClr val="tx2"/>
                </a:solidFill>
              </a:rPr>
              <a:t>E-Mail: </a:t>
            </a:r>
            <a:r>
              <a:rPr lang="en-US" sz="1600" dirty="0" smtClean="0">
                <a:solidFill>
                  <a:schemeClr val="tx2"/>
                </a:solidFill>
              </a:rPr>
              <a:t>volker.jungnickel@hhi.fraunhofer.de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en-US" sz="1600" dirty="0">
                <a:solidFill>
                  <a:schemeClr val="tx2"/>
                </a:solidFill>
              </a:rPr>
              <a:t>SG MG OWC Closing </a:t>
            </a:r>
            <a:r>
              <a:rPr lang="en-US" sz="1600" dirty="0"/>
              <a:t>Plenary Slides</a:t>
            </a:r>
            <a:endParaRPr lang="de-DE" sz="1600" dirty="0"/>
          </a:p>
          <a:p>
            <a:pPr>
              <a:spcBef>
                <a:spcPts val="600"/>
              </a:spcBef>
              <a:spcAft>
                <a:spcPts val="600"/>
              </a:spcAft>
            </a:pPr>
            <a:r>
              <a:rPr lang="en-US" sz="1600" b="1" dirty="0" smtClean="0">
                <a:solidFill>
                  <a:schemeClr val="tx2"/>
                </a:solidFill>
              </a:rPr>
              <a:t>Purpose</a:t>
            </a:r>
            <a:r>
              <a:rPr lang="en-US" sz="1600" b="1" dirty="0" smtClean="0">
                <a:solidFill>
                  <a:schemeClr val="tx2"/>
                </a:solidFill>
              </a:rPr>
              <a:t>: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W</a:t>
            </a:r>
            <a:r>
              <a:rPr lang="de-DE" dirty="0" smtClean="0"/>
              <a:t>G Motion 2</a:t>
            </a:r>
            <a:endParaRPr lang="de-DE" dirty="0"/>
          </a:p>
        </p:txBody>
      </p:sp>
      <p:sp>
        <p:nvSpPr>
          <p:cNvPr id="6" name="Inhaltsplatzhalter 5"/>
          <p:cNvSpPr>
            <a:spLocks noGrp="1"/>
          </p:cNvSpPr>
          <p:nvPr>
            <p:ph idx="1"/>
          </p:nvPr>
        </p:nvSpPr>
        <p:spPr>
          <a:xfrm>
            <a:off x="685800" y="1852767"/>
            <a:ext cx="7772400" cy="4114800"/>
          </a:xfrm>
        </p:spPr>
        <p:txBody>
          <a:bodyPr/>
          <a:lstStyle/>
          <a:p>
            <a:pPr marL="0" indent="0">
              <a:buNone/>
            </a:pPr>
            <a:r>
              <a:rPr lang="en-US" sz="2000" dirty="0" smtClean="0"/>
              <a:t>Motion:  </a:t>
            </a:r>
            <a:r>
              <a:rPr lang="en-US" sz="2000" dirty="0"/>
              <a:t>The MG-OWC study group requests that the PAR and CSD contained in documents [0076rev3] and [0075rev1], respectively, be approved by the IEEE 802.15 WG and that the EC be requested to forward the PAR to </a:t>
            </a:r>
            <a:r>
              <a:rPr lang="en-US" sz="2000" dirty="0" err="1"/>
              <a:t>NesCom</a:t>
            </a:r>
            <a:r>
              <a:rPr lang="en-US" sz="2000" dirty="0"/>
              <a:t>. The 802.15 working group chair and technical editor are authorized to make additional modifications to the PAR and CSD as needed to reflect EC discussion at its closing meeting</a:t>
            </a:r>
            <a:r>
              <a:rPr lang="en-US" sz="2000" dirty="0" smtClean="0"/>
              <a:t>.</a:t>
            </a:r>
          </a:p>
          <a:p>
            <a:pPr marL="0" indent="0">
              <a:buNone/>
            </a:pPr>
            <a:endParaRPr lang="en-US" sz="2000" dirty="0"/>
          </a:p>
          <a:p>
            <a:r>
              <a:rPr lang="en-US" sz="2000" dirty="0"/>
              <a:t>Moved by </a:t>
            </a:r>
            <a:r>
              <a:rPr lang="en-US" sz="2000" dirty="0" smtClean="0"/>
              <a:t>Volker Jungnickel</a:t>
            </a:r>
            <a:endParaRPr lang="en-US" sz="2000" dirty="0"/>
          </a:p>
          <a:p>
            <a:r>
              <a:rPr lang="en-US" sz="2000" dirty="0"/>
              <a:t>Seconded by Mike </a:t>
            </a:r>
            <a:r>
              <a:rPr lang="en-US" sz="2000" dirty="0" smtClean="0"/>
              <a:t>McInnis</a:t>
            </a:r>
          </a:p>
          <a:p>
            <a:pPr marL="0" indent="0">
              <a:buNone/>
            </a:pPr>
            <a:endParaRPr lang="en-US" sz="2000" dirty="0" smtClean="0"/>
          </a:p>
          <a:p>
            <a:pPr marL="0" indent="0">
              <a:buNone/>
            </a:pPr>
            <a:r>
              <a:rPr lang="en-US" sz="2000" dirty="0" smtClean="0"/>
              <a:t>y/a/n </a:t>
            </a:r>
            <a:r>
              <a:rPr lang="en-US" sz="2000" dirty="0"/>
              <a:t>= </a:t>
            </a:r>
            <a:r>
              <a:rPr lang="en-US" sz="2000" dirty="0" smtClean="0"/>
              <a:t>28/0/0</a:t>
            </a:r>
            <a:endParaRPr lang="en-US" sz="2000" dirty="0"/>
          </a:p>
          <a:p>
            <a:pPr marL="0" indent="0">
              <a:buNone/>
            </a:pPr>
            <a:endParaRPr lang="de-DE" sz="2000" dirty="0" smtClean="0"/>
          </a:p>
          <a:p>
            <a:pPr marL="0" indent="0">
              <a:buNone/>
            </a:pPr>
            <a:endParaRPr lang="de-DE" sz="2000" dirty="0"/>
          </a:p>
          <a:p>
            <a:pPr marL="0" indent="0">
              <a:buNone/>
            </a:pPr>
            <a:endParaRPr lang="en-US" sz="2000" dirty="0"/>
          </a:p>
          <a:p>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March 2017</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10</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extLst>
      <p:ext uri="{BB962C8B-B14F-4D97-AF65-F5344CB8AC3E}">
        <p14:creationId xmlns:p14="http://schemas.microsoft.com/office/powerpoint/2010/main" val="2890645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SG MG OWC </a:t>
            </a:r>
            <a:r>
              <a:rPr lang="de-DE" sz="4400" b="1" dirty="0" smtClean="0">
                <a:solidFill>
                  <a:schemeClr val="tx1"/>
                </a:solidFill>
              </a:rPr>
              <a:t>March 2017</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9" name="Untertitel 8"/>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 March 2017</a:t>
            </a:r>
            <a:endParaRPr lang="en-US" dirty="0"/>
          </a:p>
        </p:txBody>
      </p:sp>
      <p:sp>
        <p:nvSpPr>
          <p:cNvPr id="3"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852767"/>
            <a:ext cx="7772400" cy="4114800"/>
          </a:xfrm>
        </p:spPr>
        <p:txBody>
          <a:bodyPr/>
          <a:lstStyle/>
          <a:p>
            <a:pPr marL="0" indent="0">
              <a:buNone/>
            </a:pPr>
            <a:r>
              <a:rPr lang="de-DE" sz="2000" dirty="0" smtClean="0"/>
              <a:t>5 </a:t>
            </a:r>
            <a:r>
              <a:rPr lang="de-DE" sz="2000" dirty="0" err="1" smtClean="0"/>
              <a:t>meetings</a:t>
            </a:r>
            <a:endParaRPr lang="de-DE" sz="2000" dirty="0" smtClean="0"/>
          </a:p>
          <a:p>
            <a:r>
              <a:rPr lang="de-DE" sz="2000" dirty="0" smtClean="0"/>
              <a:t>Main </a:t>
            </a:r>
            <a:r>
              <a:rPr lang="de-DE" sz="2000" dirty="0" err="1" smtClean="0"/>
              <a:t>task</a:t>
            </a:r>
            <a:r>
              <a:rPr lang="de-DE" sz="2000" dirty="0" smtClean="0"/>
              <a:t> was finish </a:t>
            </a:r>
            <a:r>
              <a:rPr lang="de-DE" sz="2000" dirty="0" err="1" smtClean="0"/>
              <a:t>new</a:t>
            </a:r>
            <a:r>
              <a:rPr lang="de-DE" sz="2000" dirty="0" smtClean="0"/>
              <a:t> PAR </a:t>
            </a:r>
            <a:r>
              <a:rPr lang="de-DE" sz="2000" dirty="0" err="1" smtClean="0"/>
              <a:t>and</a:t>
            </a:r>
            <a:r>
              <a:rPr lang="de-DE" sz="2000" dirty="0" smtClean="0"/>
              <a:t> CSD </a:t>
            </a:r>
            <a:r>
              <a:rPr lang="de-DE" sz="2000" dirty="0" err="1" smtClean="0"/>
              <a:t>for</a:t>
            </a:r>
            <a:r>
              <a:rPr lang="de-DE" sz="2000" dirty="0" smtClean="0"/>
              <a:t> Multi-Gigabit OWC </a:t>
            </a:r>
            <a:r>
              <a:rPr lang="de-DE" sz="2000" dirty="0" err="1" smtClean="0"/>
              <a:t>for</a:t>
            </a:r>
            <a:r>
              <a:rPr lang="de-DE" sz="2000" dirty="0" smtClean="0"/>
              <a:t> </a:t>
            </a:r>
            <a:r>
              <a:rPr lang="de-DE" sz="2000" dirty="0" err="1" smtClean="0"/>
              <a:t>decision</a:t>
            </a:r>
            <a:r>
              <a:rPr lang="de-DE" sz="2000" dirty="0" smtClean="0"/>
              <a:t> at EC on </a:t>
            </a:r>
            <a:r>
              <a:rPr lang="de-DE" sz="2000" dirty="0" err="1" smtClean="0"/>
              <a:t>Friday</a:t>
            </a:r>
            <a:endParaRPr lang="de-DE" sz="2000" dirty="0" smtClean="0"/>
          </a:p>
          <a:p>
            <a:r>
              <a:rPr lang="de-DE" sz="2000" dirty="0" err="1" smtClean="0"/>
              <a:t>Received</a:t>
            </a:r>
            <a:r>
              <a:rPr lang="de-DE" sz="2000" dirty="0" smtClean="0"/>
              <a:t> 37 </a:t>
            </a:r>
            <a:r>
              <a:rPr lang="de-DE" sz="2000" dirty="0" err="1" smtClean="0"/>
              <a:t>technical</a:t>
            </a:r>
            <a:r>
              <a:rPr lang="de-DE" sz="2000" dirty="0" smtClean="0"/>
              <a:t> </a:t>
            </a:r>
            <a:r>
              <a:rPr lang="de-DE" sz="2000" dirty="0" err="1" smtClean="0"/>
              <a:t>comments</a:t>
            </a:r>
            <a:r>
              <a:rPr lang="de-DE" sz="2000" dirty="0" smtClean="0"/>
              <a:t> (</a:t>
            </a:r>
            <a:r>
              <a:rPr lang="de-DE" sz="2000" dirty="0" err="1" smtClean="0"/>
              <a:t>and</a:t>
            </a:r>
            <a:r>
              <a:rPr lang="de-DE" sz="2000" dirty="0" smtClean="0"/>
              <a:t> </a:t>
            </a:r>
            <a:r>
              <a:rPr lang="de-DE" sz="2000" dirty="0" err="1" smtClean="0"/>
              <a:t>few</a:t>
            </a:r>
            <a:r>
              <a:rPr lang="de-DE" sz="2000" dirty="0" smtClean="0"/>
              <a:t> </a:t>
            </a:r>
            <a:r>
              <a:rPr lang="de-DE" sz="2000" dirty="0" err="1" smtClean="0"/>
              <a:t>editorial</a:t>
            </a:r>
            <a:r>
              <a:rPr lang="de-DE" sz="2000" dirty="0" smtClean="0"/>
              <a:t> </a:t>
            </a:r>
            <a:r>
              <a:rPr lang="de-DE" sz="2000" dirty="0" err="1" smtClean="0"/>
              <a:t>ones</a:t>
            </a:r>
            <a:r>
              <a:rPr lang="de-DE" sz="2000" dirty="0" smtClean="0"/>
              <a:t>) </a:t>
            </a:r>
            <a:r>
              <a:rPr lang="de-DE" sz="2000" dirty="0" err="1" smtClean="0"/>
              <a:t>from</a:t>
            </a:r>
            <a:r>
              <a:rPr lang="de-DE" sz="2000" dirty="0" smtClean="0"/>
              <a:t> 802, 802.3, 802.11 </a:t>
            </a:r>
            <a:r>
              <a:rPr lang="de-DE" sz="2000" dirty="0" err="1" smtClean="0"/>
              <a:t>and</a:t>
            </a:r>
            <a:r>
              <a:rPr lang="de-DE" sz="2000" dirty="0" smtClean="0"/>
              <a:t>  </a:t>
            </a:r>
            <a:r>
              <a:rPr lang="de-DE" sz="2000" dirty="0" err="1" smtClean="0"/>
              <a:t>individuals</a:t>
            </a:r>
            <a:endParaRPr lang="de-DE" sz="2000" dirty="0" smtClean="0"/>
          </a:p>
          <a:p>
            <a:r>
              <a:rPr lang="de-DE" sz="2000" dirty="0" smtClean="0"/>
              <a:t>A </a:t>
            </a:r>
            <a:r>
              <a:rPr lang="de-DE" sz="2000" dirty="0" err="1" smtClean="0"/>
              <a:t>response</a:t>
            </a:r>
            <a:r>
              <a:rPr lang="de-DE" sz="2000" dirty="0" smtClean="0"/>
              <a:t> </a:t>
            </a:r>
            <a:r>
              <a:rPr lang="de-DE" sz="2000" dirty="0" err="1" smtClean="0"/>
              <a:t>to</a:t>
            </a:r>
            <a:r>
              <a:rPr lang="de-DE" sz="2000" dirty="0" smtClean="0"/>
              <a:t> all </a:t>
            </a:r>
            <a:r>
              <a:rPr lang="de-DE" sz="2000" dirty="0" err="1" smtClean="0"/>
              <a:t>comments</a:t>
            </a:r>
            <a:r>
              <a:rPr lang="de-DE" sz="2000" dirty="0" smtClean="0"/>
              <a:t> </a:t>
            </a:r>
            <a:r>
              <a:rPr lang="de-DE" sz="2000" dirty="0" err="1" smtClean="0"/>
              <a:t>has</a:t>
            </a:r>
            <a:r>
              <a:rPr lang="de-DE" sz="2000" dirty="0" smtClean="0"/>
              <a:t> </a:t>
            </a:r>
            <a:r>
              <a:rPr lang="de-DE" sz="2000" dirty="0" err="1" smtClean="0"/>
              <a:t>been</a:t>
            </a:r>
            <a:r>
              <a:rPr lang="de-DE" sz="2000" dirty="0" smtClean="0"/>
              <a:t> </a:t>
            </a:r>
            <a:r>
              <a:rPr lang="de-DE" sz="2000" dirty="0" err="1" smtClean="0"/>
              <a:t>developed</a:t>
            </a:r>
            <a:r>
              <a:rPr lang="de-DE" sz="2000" dirty="0" smtClean="0"/>
              <a:t> </a:t>
            </a:r>
            <a:r>
              <a:rPr lang="de-DE" sz="2000" dirty="0" err="1" smtClean="0"/>
              <a:t>by</a:t>
            </a:r>
            <a:r>
              <a:rPr lang="de-DE" sz="2000" dirty="0" smtClean="0"/>
              <a:t> </a:t>
            </a:r>
            <a:r>
              <a:rPr lang="de-DE" sz="2000" dirty="0" err="1" smtClean="0"/>
              <a:t>the</a:t>
            </a:r>
            <a:r>
              <a:rPr lang="de-DE" sz="2000" dirty="0" smtClean="0"/>
              <a:t> SG </a:t>
            </a:r>
            <a:r>
              <a:rPr lang="de-DE" sz="2000" dirty="0" err="1" smtClean="0"/>
              <a:t>and</a:t>
            </a:r>
            <a:r>
              <a:rPr lang="de-DE" sz="2000" dirty="0" smtClean="0"/>
              <a:t> </a:t>
            </a:r>
            <a:r>
              <a:rPr lang="de-DE" sz="2000" dirty="0" err="1" smtClean="0"/>
              <a:t>put</a:t>
            </a:r>
            <a:r>
              <a:rPr lang="de-DE" sz="2000" dirty="0" smtClean="0"/>
              <a:t> </a:t>
            </a:r>
            <a:r>
              <a:rPr lang="de-DE" sz="2000" dirty="0" err="1" smtClean="0"/>
              <a:t>together</a:t>
            </a:r>
            <a:r>
              <a:rPr lang="de-DE" sz="2000" dirty="0" smtClean="0"/>
              <a:t> in </a:t>
            </a:r>
            <a:r>
              <a:rPr lang="de-DE" sz="2000" dirty="0" err="1" smtClean="0"/>
              <a:t>document</a:t>
            </a:r>
            <a:r>
              <a:rPr lang="de-DE" sz="2000" dirty="0" smtClean="0"/>
              <a:t> 0177r4 on Mentor</a:t>
            </a:r>
          </a:p>
          <a:p>
            <a:r>
              <a:rPr lang="de-DE" sz="2000" dirty="0" smtClean="0"/>
              <a:t>The </a:t>
            </a:r>
            <a:r>
              <a:rPr lang="de-DE" sz="2000" dirty="0" err="1" smtClean="0"/>
              <a:t>accordingly</a:t>
            </a:r>
            <a:r>
              <a:rPr lang="de-DE" sz="2000" dirty="0" smtClean="0"/>
              <a:t> </a:t>
            </a:r>
            <a:r>
              <a:rPr lang="de-DE" sz="2000" dirty="0" err="1" smtClean="0"/>
              <a:t>revised</a:t>
            </a:r>
            <a:r>
              <a:rPr lang="de-DE" sz="2000" dirty="0" smtClean="0"/>
              <a:t> CSD </a:t>
            </a:r>
            <a:r>
              <a:rPr lang="de-DE" sz="2000" dirty="0" err="1" smtClean="0"/>
              <a:t>and</a:t>
            </a:r>
            <a:r>
              <a:rPr lang="de-DE" sz="2000" dirty="0" smtClean="0"/>
              <a:t> PAR </a:t>
            </a:r>
            <a:r>
              <a:rPr lang="de-DE" sz="2000" dirty="0" err="1" smtClean="0"/>
              <a:t>are</a:t>
            </a:r>
            <a:r>
              <a:rPr lang="de-DE" sz="2000" dirty="0" smtClean="0"/>
              <a:t> </a:t>
            </a:r>
            <a:r>
              <a:rPr lang="de-DE" sz="2000" dirty="0" err="1" smtClean="0"/>
              <a:t>contained</a:t>
            </a:r>
            <a:r>
              <a:rPr lang="de-DE" sz="2000" dirty="0" smtClean="0"/>
              <a:t> in </a:t>
            </a:r>
            <a:r>
              <a:rPr lang="de-DE" sz="2000" dirty="0" err="1" smtClean="0"/>
              <a:t>documents</a:t>
            </a:r>
            <a:r>
              <a:rPr lang="de-DE" sz="2000" dirty="0" smtClean="0"/>
              <a:t> 0075r1 </a:t>
            </a:r>
            <a:r>
              <a:rPr lang="de-DE" sz="2000" dirty="0" err="1" smtClean="0"/>
              <a:t>and</a:t>
            </a:r>
            <a:r>
              <a:rPr lang="de-DE" sz="2000" dirty="0" smtClean="0"/>
              <a:t> 076r3, </a:t>
            </a:r>
            <a:r>
              <a:rPr lang="de-DE" sz="2000" dirty="0" err="1" smtClean="0"/>
              <a:t>respectively</a:t>
            </a:r>
            <a:endParaRPr lang="de-DE" sz="2000" dirty="0" smtClean="0"/>
          </a:p>
          <a:p>
            <a:r>
              <a:rPr lang="de-DE" sz="2000" dirty="0" err="1" smtClean="0"/>
              <a:t>Thanks</a:t>
            </a:r>
            <a:r>
              <a:rPr lang="de-DE" sz="2000" dirty="0" smtClean="0"/>
              <a:t> </a:t>
            </a:r>
            <a:r>
              <a:rPr lang="de-DE" sz="2000" dirty="0" err="1" smtClean="0"/>
              <a:t>to</a:t>
            </a:r>
            <a:r>
              <a:rPr lang="de-DE" sz="2000" dirty="0" smtClean="0"/>
              <a:t> Bob </a:t>
            </a:r>
            <a:r>
              <a:rPr lang="de-DE" sz="2000" dirty="0" err="1" smtClean="0"/>
              <a:t>and</a:t>
            </a:r>
            <a:r>
              <a:rPr lang="de-DE" sz="2000" dirty="0" smtClean="0"/>
              <a:t> Rick </a:t>
            </a:r>
            <a:r>
              <a:rPr lang="de-DE" sz="2000" dirty="0" err="1" smtClean="0"/>
              <a:t>for</a:t>
            </a:r>
            <a:r>
              <a:rPr lang="de-DE" sz="2000" dirty="0" smtClean="0"/>
              <a:t> </a:t>
            </a:r>
            <a:r>
              <a:rPr lang="de-DE" sz="2000" dirty="0" err="1" smtClean="0"/>
              <a:t>guiding</a:t>
            </a:r>
            <a:r>
              <a:rPr lang="de-DE" sz="2000" dirty="0" smtClean="0"/>
              <a:t> </a:t>
            </a:r>
            <a:r>
              <a:rPr lang="de-DE" sz="2000" dirty="0" err="1" smtClean="0"/>
              <a:t>us</a:t>
            </a:r>
            <a:r>
              <a:rPr lang="de-DE" sz="2000" dirty="0" smtClean="0"/>
              <a:t> </a:t>
            </a:r>
            <a:r>
              <a:rPr lang="de-DE" sz="2000" dirty="0" err="1" smtClean="0"/>
              <a:t>through</a:t>
            </a:r>
            <a:r>
              <a:rPr lang="de-DE" sz="2000" dirty="0" smtClean="0"/>
              <a:t> </a:t>
            </a:r>
            <a:r>
              <a:rPr lang="de-DE" sz="2000" dirty="0" err="1" smtClean="0"/>
              <a:t>this</a:t>
            </a:r>
            <a:r>
              <a:rPr lang="de-DE" sz="2000" dirty="0" smtClean="0"/>
              <a:t> </a:t>
            </a:r>
            <a:r>
              <a:rPr lang="de-DE" sz="2000" dirty="0" err="1" smtClean="0"/>
              <a:t>whole</a:t>
            </a:r>
            <a:r>
              <a:rPr lang="de-DE" sz="2000" dirty="0" smtClean="0"/>
              <a:t> </a:t>
            </a:r>
            <a:r>
              <a:rPr lang="de-DE" sz="2000" dirty="0" err="1" smtClean="0"/>
              <a:t>process</a:t>
            </a:r>
            <a:r>
              <a:rPr lang="de-DE" sz="2000" dirty="0" smtClean="0"/>
              <a:t> </a:t>
            </a:r>
            <a:r>
              <a:rPr lang="de-DE" sz="2000" dirty="0" err="1" smtClean="0"/>
              <a:t>during</a:t>
            </a:r>
            <a:r>
              <a:rPr lang="de-DE" sz="2000" dirty="0" smtClean="0"/>
              <a:t> </a:t>
            </a:r>
            <a:r>
              <a:rPr lang="de-DE" sz="2000" dirty="0" err="1" smtClean="0"/>
              <a:t>the</a:t>
            </a:r>
            <a:r>
              <a:rPr lang="de-DE" sz="2000" dirty="0" smtClean="0"/>
              <a:t> </a:t>
            </a:r>
            <a:r>
              <a:rPr lang="de-DE" sz="2000" dirty="0" err="1" smtClean="0"/>
              <a:t>entire</a:t>
            </a:r>
            <a:r>
              <a:rPr lang="de-DE" sz="2000" dirty="0" smtClean="0"/>
              <a:t> </a:t>
            </a:r>
            <a:r>
              <a:rPr lang="de-DE" sz="2000" dirty="0" err="1" smtClean="0"/>
              <a:t>week</a:t>
            </a:r>
            <a:endParaRPr lang="de-DE" sz="2000" dirty="0" smtClean="0"/>
          </a:p>
          <a:p>
            <a:endParaRPr lang="de-DE" sz="2000" dirty="0" smtClean="0"/>
          </a:p>
          <a:p>
            <a:endParaRPr lang="de-DE" sz="2000" dirty="0" smtClean="0"/>
          </a:p>
          <a:p>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March 2017</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Contributions</a:t>
            </a:r>
            <a:r>
              <a:rPr lang="de-DE" dirty="0" smtClean="0"/>
              <a:t>/</a:t>
            </a:r>
            <a:r>
              <a:rPr lang="de-DE" dirty="0" err="1" smtClean="0"/>
              <a:t>Discussions</a:t>
            </a:r>
            <a:endParaRPr lang="de-DE" dirty="0"/>
          </a:p>
        </p:txBody>
      </p:sp>
      <p:sp>
        <p:nvSpPr>
          <p:cNvPr id="6" name="Inhaltsplatzhalter 5"/>
          <p:cNvSpPr>
            <a:spLocks noGrp="1"/>
          </p:cNvSpPr>
          <p:nvPr>
            <p:ph idx="1"/>
          </p:nvPr>
        </p:nvSpPr>
        <p:spPr>
          <a:xfrm>
            <a:off x="685800" y="1852767"/>
            <a:ext cx="7772400" cy="4114800"/>
          </a:xfrm>
        </p:spPr>
        <p:txBody>
          <a:bodyPr/>
          <a:lstStyle/>
          <a:p>
            <a:r>
              <a:rPr lang="de-DE" sz="2000" dirty="0" err="1" smtClean="0"/>
              <a:t>One</a:t>
            </a:r>
            <a:r>
              <a:rPr lang="de-DE" sz="2000" dirty="0" smtClean="0"/>
              <a:t> </a:t>
            </a:r>
            <a:r>
              <a:rPr lang="de-DE" sz="2000" dirty="0" err="1" smtClean="0"/>
              <a:t>technical</a:t>
            </a:r>
            <a:r>
              <a:rPr lang="de-DE" sz="2000" dirty="0" smtClean="0"/>
              <a:t> </a:t>
            </a:r>
            <a:r>
              <a:rPr lang="de-DE" sz="2000" dirty="0" err="1" smtClean="0"/>
              <a:t>contribution</a:t>
            </a:r>
            <a:r>
              <a:rPr lang="de-DE" sz="2000" dirty="0" smtClean="0"/>
              <a:t> 0146r0 </a:t>
            </a:r>
            <a:r>
              <a:rPr lang="de-DE" sz="2000" dirty="0" err="1" smtClean="0"/>
              <a:t>from</a:t>
            </a:r>
            <a:r>
              <a:rPr lang="de-DE" sz="2000" dirty="0" smtClean="0"/>
              <a:t> </a:t>
            </a:r>
            <a:r>
              <a:rPr lang="de-DE" sz="2000" dirty="0" err="1" smtClean="0"/>
              <a:t>VLNcomm</a:t>
            </a:r>
            <a:r>
              <a:rPr lang="de-DE" sz="2000" dirty="0" smtClean="0"/>
              <a:t> on </a:t>
            </a:r>
            <a:r>
              <a:rPr lang="de-DE" sz="2000" dirty="0" err="1" smtClean="0"/>
              <a:t>Hadamard</a:t>
            </a:r>
            <a:r>
              <a:rPr lang="de-DE" sz="2000" dirty="0"/>
              <a:t> </a:t>
            </a:r>
            <a:r>
              <a:rPr lang="de-DE" sz="2000" dirty="0" err="1" smtClean="0"/>
              <a:t>transformation</a:t>
            </a:r>
            <a:r>
              <a:rPr lang="de-DE" sz="2000" dirty="0" smtClean="0"/>
              <a:t> </a:t>
            </a:r>
            <a:r>
              <a:rPr lang="de-DE" sz="2000" dirty="0" err="1" smtClean="0"/>
              <a:t>based</a:t>
            </a:r>
            <a:r>
              <a:rPr lang="de-DE" sz="2000" dirty="0" smtClean="0"/>
              <a:t> </a:t>
            </a:r>
            <a:r>
              <a:rPr lang="de-DE" sz="2000" dirty="0" err="1" smtClean="0"/>
              <a:t>modulation</a:t>
            </a:r>
            <a:r>
              <a:rPr lang="de-DE" sz="2000" dirty="0" smtClean="0"/>
              <a:t> </a:t>
            </a:r>
            <a:r>
              <a:rPr lang="de-DE" sz="2000" dirty="0" err="1" smtClean="0"/>
              <a:t>for</a:t>
            </a:r>
            <a:r>
              <a:rPr lang="de-DE" sz="2000" dirty="0" smtClean="0"/>
              <a:t> </a:t>
            </a:r>
            <a:r>
              <a:rPr lang="de-DE" sz="2000" dirty="0" err="1" smtClean="0"/>
              <a:t>energy-efficient</a:t>
            </a:r>
            <a:r>
              <a:rPr lang="de-DE" sz="2000" dirty="0" smtClean="0"/>
              <a:t> OWC</a:t>
            </a:r>
          </a:p>
          <a:p>
            <a:r>
              <a:rPr lang="de-DE" sz="2000" dirty="0" err="1" smtClean="0"/>
              <a:t>Preliminary</a:t>
            </a:r>
            <a:r>
              <a:rPr lang="de-DE" sz="2000" dirty="0" smtClean="0"/>
              <a:t> </a:t>
            </a:r>
            <a:r>
              <a:rPr lang="de-DE" sz="2000" dirty="0" err="1" smtClean="0"/>
              <a:t>discussions</a:t>
            </a:r>
            <a:r>
              <a:rPr lang="de-DE" sz="2000" dirty="0" smtClean="0"/>
              <a:t> on </a:t>
            </a:r>
            <a:r>
              <a:rPr lang="de-DE" sz="2000" dirty="0" err="1" smtClean="0"/>
              <a:t>the</a:t>
            </a:r>
            <a:r>
              <a:rPr lang="de-DE" sz="2000" dirty="0" smtClean="0"/>
              <a:t> </a:t>
            </a:r>
            <a:r>
              <a:rPr lang="de-DE" sz="2000" dirty="0" err="1" smtClean="0"/>
              <a:t>way</a:t>
            </a:r>
            <a:r>
              <a:rPr lang="de-DE" sz="2000" dirty="0" smtClean="0"/>
              <a:t> </a:t>
            </a:r>
            <a:r>
              <a:rPr lang="de-DE" sz="2000" dirty="0" err="1" smtClean="0"/>
              <a:t>forward</a:t>
            </a:r>
            <a:r>
              <a:rPr lang="de-DE" sz="2000" dirty="0" smtClean="0"/>
              <a:t> in </a:t>
            </a:r>
            <a:r>
              <a:rPr lang="de-DE" sz="2000" dirty="0" err="1" smtClean="0"/>
              <a:t>the</a:t>
            </a:r>
            <a:r>
              <a:rPr lang="de-DE" sz="2000" dirty="0" smtClean="0"/>
              <a:t> </a:t>
            </a:r>
            <a:r>
              <a:rPr lang="de-DE" sz="2000" dirty="0" err="1" smtClean="0"/>
              <a:t>new</a:t>
            </a:r>
            <a:r>
              <a:rPr lang="de-DE" sz="2000" dirty="0" smtClean="0"/>
              <a:t> TG13</a:t>
            </a:r>
          </a:p>
          <a:p>
            <a:r>
              <a:rPr lang="de-DE" sz="2000" dirty="0" smtClean="0"/>
              <a:t>Li-</a:t>
            </a:r>
            <a:r>
              <a:rPr lang="de-DE" sz="2000" dirty="0" err="1" smtClean="0"/>
              <a:t>Fi</a:t>
            </a:r>
            <a:r>
              <a:rPr lang="de-DE" sz="2000" dirty="0" smtClean="0"/>
              <a:t> </a:t>
            </a:r>
            <a:r>
              <a:rPr lang="de-DE" sz="2000" dirty="0" err="1" smtClean="0"/>
              <a:t>related</a:t>
            </a:r>
            <a:r>
              <a:rPr lang="de-DE" sz="2000" dirty="0" smtClean="0"/>
              <a:t> </a:t>
            </a:r>
            <a:r>
              <a:rPr lang="de-DE" sz="2000" dirty="0" err="1" smtClean="0"/>
              <a:t>comments</a:t>
            </a:r>
            <a:r>
              <a:rPr lang="de-DE" sz="2000" dirty="0" smtClean="0"/>
              <a:t> </a:t>
            </a:r>
            <a:r>
              <a:rPr lang="de-DE" sz="2000" dirty="0" err="1" smtClean="0"/>
              <a:t>against</a:t>
            </a:r>
            <a:r>
              <a:rPr lang="de-DE" sz="2000" dirty="0" smtClean="0"/>
              <a:t> D1 in TG7r1 will </a:t>
            </a:r>
            <a:r>
              <a:rPr lang="de-DE" sz="2000" dirty="0" err="1" smtClean="0"/>
              <a:t>be</a:t>
            </a:r>
            <a:r>
              <a:rPr lang="de-DE" sz="2000" dirty="0" smtClean="0"/>
              <a:t> </a:t>
            </a:r>
            <a:r>
              <a:rPr lang="de-DE" sz="2000" dirty="0" err="1" smtClean="0"/>
              <a:t>combined</a:t>
            </a:r>
            <a:r>
              <a:rPr lang="de-DE" sz="2000" dirty="0" smtClean="0"/>
              <a:t> in </a:t>
            </a:r>
            <a:r>
              <a:rPr lang="de-DE" sz="2000" dirty="0" err="1" smtClean="0"/>
              <a:t>one</a:t>
            </a:r>
            <a:r>
              <a:rPr lang="de-DE" sz="2000" dirty="0" smtClean="0"/>
              <a:t> </a:t>
            </a:r>
            <a:r>
              <a:rPr lang="de-DE" sz="2000" dirty="0" err="1" smtClean="0"/>
              <a:t>document</a:t>
            </a:r>
            <a:r>
              <a:rPr lang="de-DE" sz="2000" dirty="0" smtClean="0"/>
              <a:t> </a:t>
            </a:r>
            <a:r>
              <a:rPr lang="de-DE" sz="2000" dirty="0" err="1" smtClean="0"/>
              <a:t>by</a:t>
            </a:r>
            <a:r>
              <a:rPr lang="de-DE" sz="2000" dirty="0" smtClean="0"/>
              <a:t> John (</a:t>
            </a:r>
            <a:r>
              <a:rPr lang="de-DE" sz="2000" dirty="0" err="1" smtClean="0"/>
              <a:t>Huawei</a:t>
            </a:r>
            <a:r>
              <a:rPr lang="de-DE" sz="2000" dirty="0" smtClean="0"/>
              <a:t>)</a:t>
            </a:r>
          </a:p>
          <a:p>
            <a:r>
              <a:rPr lang="de-DE" sz="2000" dirty="0" smtClean="0"/>
              <a:t>Additional </a:t>
            </a:r>
            <a:r>
              <a:rPr lang="de-DE" sz="2000" dirty="0" err="1" smtClean="0"/>
              <a:t>comments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submitted</a:t>
            </a:r>
            <a:r>
              <a:rPr lang="de-DE" sz="2000" dirty="0" smtClean="0"/>
              <a:t> </a:t>
            </a:r>
            <a:r>
              <a:rPr lang="de-DE" sz="2000" dirty="0" err="1" smtClean="0"/>
              <a:t>until</a:t>
            </a:r>
            <a:r>
              <a:rPr lang="de-DE" sz="2000" dirty="0" smtClean="0"/>
              <a:t> April 23</a:t>
            </a:r>
          </a:p>
          <a:p>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March 2017</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extLst>
      <p:ext uri="{BB962C8B-B14F-4D97-AF65-F5344CB8AC3E}">
        <p14:creationId xmlns:p14="http://schemas.microsoft.com/office/powerpoint/2010/main" val="885115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Plans </a:t>
            </a:r>
            <a:r>
              <a:rPr lang="de-DE" dirty="0" err="1" smtClean="0"/>
              <a:t>for</a:t>
            </a:r>
            <a:r>
              <a:rPr lang="de-DE" dirty="0" smtClean="0"/>
              <a:t> </a:t>
            </a:r>
            <a:r>
              <a:rPr lang="de-DE" dirty="0" err="1" smtClean="0"/>
              <a:t>Daejeon</a:t>
            </a:r>
            <a:r>
              <a:rPr lang="de-DE" dirty="0" smtClean="0"/>
              <a:t> May 2017</a:t>
            </a:r>
            <a:endParaRPr lang="de-DE" dirty="0"/>
          </a:p>
        </p:txBody>
      </p:sp>
      <p:sp>
        <p:nvSpPr>
          <p:cNvPr id="3" name="Inhaltsplatzhalter 2"/>
          <p:cNvSpPr>
            <a:spLocks noGrp="1"/>
          </p:cNvSpPr>
          <p:nvPr>
            <p:ph idx="1"/>
          </p:nvPr>
        </p:nvSpPr>
        <p:spPr/>
        <p:txBody>
          <a:bodyPr/>
          <a:lstStyle/>
          <a:p>
            <a:r>
              <a:rPr lang="de-DE" sz="2400" dirty="0" err="1" smtClean="0"/>
              <a:t>Establish</a:t>
            </a:r>
            <a:r>
              <a:rPr lang="de-DE" sz="2400" dirty="0" smtClean="0"/>
              <a:t> </a:t>
            </a:r>
            <a:r>
              <a:rPr lang="de-DE" sz="2400" dirty="0" err="1"/>
              <a:t>the</a:t>
            </a:r>
            <a:r>
              <a:rPr lang="de-DE" sz="2400" dirty="0"/>
              <a:t> </a:t>
            </a:r>
            <a:r>
              <a:rPr lang="de-DE" sz="2400" dirty="0" err="1"/>
              <a:t>new</a:t>
            </a:r>
            <a:r>
              <a:rPr lang="de-DE" sz="2400" dirty="0"/>
              <a:t> TG13 </a:t>
            </a:r>
            <a:r>
              <a:rPr lang="de-DE" sz="2400" dirty="0" err="1"/>
              <a:t>if</a:t>
            </a:r>
            <a:r>
              <a:rPr lang="de-DE" sz="2400" dirty="0"/>
              <a:t> </a:t>
            </a:r>
            <a:r>
              <a:rPr lang="de-DE" sz="2400" dirty="0" err="1"/>
              <a:t>approved</a:t>
            </a:r>
            <a:endParaRPr lang="de-DE" sz="2400" dirty="0"/>
          </a:p>
          <a:p>
            <a:r>
              <a:rPr lang="de-DE" sz="2400" dirty="0" err="1"/>
              <a:t>To</a:t>
            </a:r>
            <a:r>
              <a:rPr lang="de-DE" sz="2400" dirty="0"/>
              <a:t> </a:t>
            </a:r>
            <a:r>
              <a:rPr lang="de-DE" sz="2400" dirty="0" err="1"/>
              <a:t>be</a:t>
            </a:r>
            <a:r>
              <a:rPr lang="de-DE" sz="2400" dirty="0"/>
              <a:t> </a:t>
            </a:r>
            <a:r>
              <a:rPr lang="de-DE" sz="2400" dirty="0" err="1"/>
              <a:t>clarified</a:t>
            </a:r>
            <a:r>
              <a:rPr lang="de-DE" sz="2400" dirty="0"/>
              <a:t> </a:t>
            </a:r>
            <a:endParaRPr lang="de-DE" sz="2400" dirty="0" smtClean="0"/>
          </a:p>
          <a:p>
            <a:pPr lvl="1"/>
            <a:r>
              <a:rPr lang="de-DE" sz="2000" dirty="0" err="1" smtClean="0"/>
              <a:t>how</a:t>
            </a:r>
            <a:r>
              <a:rPr lang="de-DE" sz="2000" dirty="0" smtClean="0"/>
              <a:t> </a:t>
            </a:r>
            <a:r>
              <a:rPr lang="de-DE" sz="2000" dirty="0" err="1"/>
              <a:t>to</a:t>
            </a:r>
            <a:r>
              <a:rPr lang="de-DE" sz="2000" dirty="0"/>
              <a:t> handle </a:t>
            </a:r>
            <a:r>
              <a:rPr lang="de-DE" sz="2000" dirty="0" smtClean="0"/>
              <a:t>potential </a:t>
            </a:r>
            <a:r>
              <a:rPr lang="de-DE" sz="2000" dirty="0" err="1" smtClean="0"/>
              <a:t>new</a:t>
            </a:r>
            <a:r>
              <a:rPr lang="de-DE" sz="2000" dirty="0" smtClean="0"/>
              <a:t> </a:t>
            </a:r>
            <a:r>
              <a:rPr lang="de-DE" sz="2000" dirty="0" err="1" smtClean="0"/>
              <a:t>contributions</a:t>
            </a:r>
            <a:endParaRPr lang="de-DE" sz="2000" dirty="0" smtClean="0"/>
          </a:p>
          <a:p>
            <a:pPr lvl="1"/>
            <a:r>
              <a:rPr lang="de-DE" sz="2000" dirty="0" err="1" smtClean="0"/>
              <a:t>what</a:t>
            </a:r>
            <a:r>
              <a:rPr lang="de-DE" sz="2000" dirty="0" smtClean="0"/>
              <a:t> </a:t>
            </a:r>
            <a:r>
              <a:rPr lang="de-DE" sz="2000" dirty="0"/>
              <a:t>PHY </a:t>
            </a:r>
            <a:r>
              <a:rPr lang="de-DE" sz="2000" dirty="0" err="1"/>
              <a:t>and</a:t>
            </a:r>
            <a:r>
              <a:rPr lang="de-DE" sz="2000" dirty="0"/>
              <a:t> MAC </a:t>
            </a:r>
            <a:r>
              <a:rPr lang="de-DE" sz="2000" dirty="0" err="1"/>
              <a:t>functions</a:t>
            </a:r>
            <a:r>
              <a:rPr lang="de-DE" sz="2000" dirty="0"/>
              <a:t> will </a:t>
            </a:r>
            <a:r>
              <a:rPr lang="de-DE" sz="2000" dirty="0" err="1"/>
              <a:t>be</a:t>
            </a:r>
            <a:r>
              <a:rPr lang="de-DE" sz="2000" dirty="0"/>
              <a:t> </a:t>
            </a:r>
            <a:r>
              <a:rPr lang="de-DE" sz="2000" dirty="0" err="1"/>
              <a:t>taken</a:t>
            </a:r>
            <a:r>
              <a:rPr lang="de-DE" sz="2000" dirty="0"/>
              <a:t> </a:t>
            </a:r>
            <a:r>
              <a:rPr lang="de-DE" sz="2000" dirty="0" err="1"/>
              <a:t>over</a:t>
            </a:r>
            <a:r>
              <a:rPr lang="de-DE" sz="2000" dirty="0"/>
              <a:t> </a:t>
            </a:r>
            <a:r>
              <a:rPr lang="de-DE" sz="2000" dirty="0" err="1" smtClean="0"/>
              <a:t>from</a:t>
            </a:r>
            <a:r>
              <a:rPr lang="de-DE" sz="2000" dirty="0" smtClean="0"/>
              <a:t> </a:t>
            </a:r>
            <a:r>
              <a:rPr lang="de-DE" sz="2000" dirty="0"/>
              <a:t>D1 in TG7r1 </a:t>
            </a:r>
            <a:r>
              <a:rPr lang="de-DE" sz="2000" dirty="0" err="1"/>
              <a:t>as</a:t>
            </a:r>
            <a:r>
              <a:rPr lang="de-DE" sz="2000" dirty="0"/>
              <a:t> a </a:t>
            </a:r>
            <a:r>
              <a:rPr lang="de-DE" sz="2000" dirty="0" err="1"/>
              <a:t>baseline</a:t>
            </a:r>
            <a:r>
              <a:rPr lang="de-DE" sz="2000" dirty="0"/>
              <a:t> </a:t>
            </a:r>
            <a:r>
              <a:rPr lang="de-DE" sz="2000" dirty="0" err="1"/>
              <a:t>for</a:t>
            </a:r>
            <a:r>
              <a:rPr lang="de-DE" sz="2000" dirty="0"/>
              <a:t> </a:t>
            </a:r>
            <a:r>
              <a:rPr lang="de-DE" sz="2000" dirty="0" err="1"/>
              <a:t>the</a:t>
            </a:r>
            <a:r>
              <a:rPr lang="de-DE" sz="2000" dirty="0"/>
              <a:t> </a:t>
            </a:r>
            <a:r>
              <a:rPr lang="de-DE" sz="2000" dirty="0" err="1"/>
              <a:t>work</a:t>
            </a:r>
            <a:r>
              <a:rPr lang="de-DE" sz="2000" dirty="0"/>
              <a:t> </a:t>
            </a:r>
            <a:r>
              <a:rPr lang="de-DE" sz="2000" dirty="0" err="1" smtClean="0"/>
              <a:t>of</a:t>
            </a:r>
            <a:r>
              <a:rPr lang="de-DE" sz="2000" dirty="0" smtClean="0"/>
              <a:t> </a:t>
            </a:r>
            <a:r>
              <a:rPr lang="de-DE" sz="2000" dirty="0" err="1"/>
              <a:t>the</a:t>
            </a:r>
            <a:r>
              <a:rPr lang="de-DE" sz="2000" dirty="0"/>
              <a:t> </a:t>
            </a:r>
            <a:r>
              <a:rPr lang="de-DE" sz="2000" dirty="0" err="1"/>
              <a:t>new</a:t>
            </a:r>
            <a:r>
              <a:rPr lang="de-DE" sz="2000" dirty="0"/>
              <a:t> </a:t>
            </a:r>
            <a:r>
              <a:rPr lang="de-DE" sz="2000" dirty="0" smtClean="0"/>
              <a:t>TG13</a:t>
            </a:r>
          </a:p>
          <a:p>
            <a:pPr lvl="1"/>
            <a:r>
              <a:rPr lang="de-DE" sz="2000" dirty="0" smtClean="0"/>
              <a:t>Comment </a:t>
            </a:r>
            <a:r>
              <a:rPr lang="de-DE" sz="2000" dirty="0" err="1" smtClean="0"/>
              <a:t>resolution</a:t>
            </a:r>
            <a:r>
              <a:rPr lang="de-DE" sz="2000" dirty="0" smtClean="0"/>
              <a:t> on Li-</a:t>
            </a:r>
            <a:r>
              <a:rPr lang="de-DE" sz="2000" dirty="0" err="1" smtClean="0"/>
              <a:t>Fi</a:t>
            </a:r>
            <a:r>
              <a:rPr lang="de-DE" sz="2000" dirty="0" smtClean="0"/>
              <a:t> </a:t>
            </a:r>
            <a:r>
              <a:rPr lang="de-DE" sz="2000" dirty="0" err="1" smtClean="0"/>
              <a:t>comments</a:t>
            </a:r>
            <a:r>
              <a:rPr lang="de-DE" sz="2000" dirty="0" smtClean="0"/>
              <a:t> in TG7r1/D1</a:t>
            </a:r>
            <a:endParaRPr lang="de-DE" sz="2000" dirty="0"/>
          </a:p>
          <a:p>
            <a:r>
              <a:rPr lang="de-DE" sz="2400" dirty="0"/>
              <a:t>First tentative </a:t>
            </a:r>
            <a:r>
              <a:rPr lang="de-DE" sz="2400" dirty="0" err="1" smtClean="0"/>
              <a:t>overall</a:t>
            </a:r>
            <a:r>
              <a:rPr lang="de-DE" sz="2400" dirty="0" smtClean="0"/>
              <a:t> </a:t>
            </a:r>
            <a:r>
              <a:rPr lang="de-DE" sz="2400" dirty="0" err="1" smtClean="0"/>
              <a:t>schedule</a:t>
            </a:r>
            <a:r>
              <a:rPr lang="de-DE" sz="2400" dirty="0" smtClean="0"/>
              <a:t> </a:t>
            </a:r>
            <a:r>
              <a:rPr lang="de-DE" sz="2400" dirty="0" err="1"/>
              <a:t>for</a:t>
            </a:r>
            <a:r>
              <a:rPr lang="de-DE" sz="2400" dirty="0"/>
              <a:t> </a:t>
            </a:r>
            <a:r>
              <a:rPr lang="de-DE" sz="2400" dirty="0" err="1"/>
              <a:t>the</a:t>
            </a:r>
            <a:r>
              <a:rPr lang="de-DE" sz="2400" dirty="0"/>
              <a:t> </a:t>
            </a:r>
            <a:r>
              <a:rPr lang="de-DE" sz="2400" dirty="0" err="1" smtClean="0"/>
              <a:t>new</a:t>
            </a:r>
            <a:r>
              <a:rPr lang="de-DE" sz="2400" dirty="0" smtClean="0"/>
              <a:t> TG13 </a:t>
            </a:r>
            <a:r>
              <a:rPr lang="de-DE" sz="2400" dirty="0" err="1"/>
              <a:t>is</a:t>
            </a:r>
            <a:r>
              <a:rPr lang="de-DE" sz="2400" dirty="0"/>
              <a:t> </a:t>
            </a:r>
            <a:r>
              <a:rPr lang="de-DE" sz="2400" dirty="0" err="1"/>
              <a:t>available</a:t>
            </a:r>
            <a:r>
              <a:rPr lang="de-DE" sz="2400" dirty="0"/>
              <a:t> </a:t>
            </a:r>
            <a:r>
              <a:rPr lang="de-DE" sz="2400" dirty="0" smtClean="0"/>
              <a:t>in </a:t>
            </a:r>
            <a:r>
              <a:rPr lang="de-DE" sz="2400" dirty="0" err="1" smtClean="0"/>
              <a:t>document</a:t>
            </a:r>
            <a:r>
              <a:rPr lang="de-DE" sz="2400" dirty="0" smtClean="0"/>
              <a:t> 0218r1</a:t>
            </a:r>
          </a:p>
          <a:p>
            <a:r>
              <a:rPr lang="de-DE" sz="2400" dirty="0" err="1" smtClean="0"/>
              <a:t>Any</a:t>
            </a:r>
            <a:r>
              <a:rPr lang="de-DE" sz="2400" dirty="0" smtClean="0"/>
              <a:t> </a:t>
            </a:r>
            <a:r>
              <a:rPr lang="de-DE" sz="2400" dirty="0" err="1" smtClean="0"/>
              <a:t>recommendation</a:t>
            </a:r>
            <a:r>
              <a:rPr lang="de-DE" sz="2400" dirty="0" smtClean="0"/>
              <a:t> </a:t>
            </a:r>
            <a:r>
              <a:rPr lang="de-DE" sz="2400" dirty="0" err="1"/>
              <a:t>from</a:t>
            </a:r>
            <a:r>
              <a:rPr lang="de-DE" sz="2400" dirty="0"/>
              <a:t> </a:t>
            </a:r>
            <a:r>
              <a:rPr lang="de-DE" sz="2400" dirty="0" smtClean="0"/>
              <a:t>WG </a:t>
            </a:r>
            <a:r>
              <a:rPr lang="de-DE" sz="2400" dirty="0" err="1"/>
              <a:t>members</a:t>
            </a:r>
            <a:r>
              <a:rPr lang="de-DE" sz="2400" dirty="0"/>
              <a:t> </a:t>
            </a:r>
            <a:r>
              <a:rPr lang="de-DE" sz="2400" dirty="0" err="1" smtClean="0"/>
              <a:t>to</a:t>
            </a:r>
            <a:r>
              <a:rPr lang="de-DE" sz="2400" dirty="0" smtClean="0"/>
              <a:t> </a:t>
            </a:r>
            <a:r>
              <a:rPr lang="de-DE" sz="2400" dirty="0" err="1" smtClean="0"/>
              <a:t>get</a:t>
            </a:r>
            <a:r>
              <a:rPr lang="de-DE" sz="2400" dirty="0" smtClean="0"/>
              <a:t> </a:t>
            </a:r>
            <a:r>
              <a:rPr lang="de-DE" sz="2400" dirty="0" err="1" smtClean="0"/>
              <a:t>the</a:t>
            </a:r>
            <a:r>
              <a:rPr lang="de-DE" sz="2400" dirty="0" smtClean="0"/>
              <a:t> </a:t>
            </a:r>
            <a:r>
              <a:rPr lang="de-DE" sz="2400" dirty="0" err="1" smtClean="0"/>
              <a:t>work</a:t>
            </a:r>
            <a:r>
              <a:rPr lang="de-DE" sz="2400" dirty="0" smtClean="0"/>
              <a:t> </a:t>
            </a:r>
            <a:r>
              <a:rPr lang="de-DE" sz="2400" dirty="0" err="1" smtClean="0"/>
              <a:t>of</a:t>
            </a:r>
            <a:r>
              <a:rPr lang="de-DE" sz="2400" dirty="0" smtClean="0"/>
              <a:t> </a:t>
            </a:r>
            <a:r>
              <a:rPr lang="de-DE" sz="2400" dirty="0" err="1" smtClean="0"/>
              <a:t>the</a:t>
            </a:r>
            <a:r>
              <a:rPr lang="de-DE" sz="2400" dirty="0" smtClean="0"/>
              <a:t> TG13 </a:t>
            </a:r>
            <a:r>
              <a:rPr lang="de-DE" sz="2400" dirty="0" err="1" smtClean="0"/>
              <a:t>started</a:t>
            </a:r>
            <a:r>
              <a:rPr lang="de-DE" sz="2400" dirty="0" smtClean="0"/>
              <a:t> </a:t>
            </a:r>
            <a:r>
              <a:rPr lang="de-DE" sz="2400" dirty="0" err="1" smtClean="0"/>
              <a:t>is</a:t>
            </a:r>
            <a:r>
              <a:rPr lang="de-DE" sz="2400" dirty="0" smtClean="0"/>
              <a:t> </a:t>
            </a:r>
            <a:r>
              <a:rPr lang="de-DE" sz="2400" dirty="0" err="1" smtClean="0"/>
              <a:t>welcome</a:t>
            </a:r>
            <a:r>
              <a:rPr lang="de-DE" sz="2400" dirty="0" smtClean="0"/>
              <a:t> </a:t>
            </a:r>
          </a:p>
          <a:p>
            <a:endParaRPr lang="de-DE" sz="2400" dirty="0"/>
          </a:p>
        </p:txBody>
      </p:sp>
      <p:sp>
        <p:nvSpPr>
          <p:cNvPr id="4" name="Datumsplatzhalter 3"/>
          <p:cNvSpPr>
            <a:spLocks noGrp="1"/>
          </p:cNvSpPr>
          <p:nvPr>
            <p:ph type="dt" sz="half" idx="10"/>
          </p:nvPr>
        </p:nvSpPr>
        <p:spPr/>
        <p:txBody>
          <a:bodyPr/>
          <a:lstStyle/>
          <a:p>
            <a:r>
              <a:rPr lang="en-US" dirty="0" smtClean="0"/>
              <a:t>March 2017</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BRC </a:t>
            </a:r>
            <a:r>
              <a:rPr lang="de-DE" dirty="0" err="1" smtClean="0"/>
              <a:t>Calls</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Datumsplatzhalter 3"/>
          <p:cNvSpPr>
            <a:spLocks noGrp="1"/>
          </p:cNvSpPr>
          <p:nvPr>
            <p:ph type="dt" sz="half" idx="10"/>
          </p:nvPr>
        </p:nvSpPr>
        <p:spPr>
          <a:xfrm>
            <a:off x="685800" y="378281"/>
            <a:ext cx="1600200" cy="215444"/>
          </a:xfrm>
        </p:spPr>
        <p:txBody>
          <a:bodyPr/>
          <a:lstStyle/>
          <a:p>
            <a:r>
              <a:rPr lang="en-US" dirty="0" smtClean="0"/>
              <a:t>March 2017 </a:t>
            </a:r>
            <a:endParaRPr lang="en-US" dirty="0"/>
          </a:p>
        </p:txBody>
      </p:sp>
      <p:pic>
        <p:nvPicPr>
          <p:cNvPr id="9" name="table"/>
          <p:cNvPicPr>
            <a:picLocks noChangeAspect="1"/>
          </p:cNvPicPr>
          <p:nvPr/>
        </p:nvPicPr>
        <p:blipFill>
          <a:blip r:embed="rId2"/>
          <a:stretch>
            <a:fillRect/>
          </a:stretch>
        </p:blipFill>
        <p:spPr>
          <a:xfrm>
            <a:off x="0" y="1826723"/>
            <a:ext cx="9144000" cy="4484715"/>
          </a:xfrm>
          <a:prstGeom prst="rect">
            <a:avLst/>
          </a:prstGeom>
        </p:spPr>
      </p:pic>
      <p:sp>
        <p:nvSpPr>
          <p:cNvPr id="10"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SG Motion 1</a:t>
            </a:r>
            <a:endParaRPr lang="de-DE" dirty="0"/>
          </a:p>
        </p:txBody>
      </p:sp>
      <p:sp>
        <p:nvSpPr>
          <p:cNvPr id="6" name="Inhaltsplatzhalter 5"/>
          <p:cNvSpPr>
            <a:spLocks noGrp="1"/>
          </p:cNvSpPr>
          <p:nvPr>
            <p:ph idx="1"/>
          </p:nvPr>
        </p:nvSpPr>
        <p:spPr>
          <a:xfrm>
            <a:off x="685800" y="1852767"/>
            <a:ext cx="7772400" cy="4114800"/>
          </a:xfrm>
        </p:spPr>
        <p:txBody>
          <a:bodyPr/>
          <a:lstStyle/>
          <a:p>
            <a:pPr marL="0" indent="0">
              <a:buNone/>
            </a:pPr>
            <a:r>
              <a:rPr lang="en-US" sz="2000" dirty="0" smtClean="0"/>
              <a:t>Motion</a:t>
            </a:r>
            <a:r>
              <a:rPr lang="en-US" sz="2000" dirty="0"/>
              <a:t>: </a:t>
            </a:r>
            <a:r>
              <a:rPr lang="en-US" sz="2000" dirty="0" smtClean="0"/>
              <a:t>MG-OWC </a:t>
            </a:r>
            <a:r>
              <a:rPr lang="en-US" sz="2000" dirty="0"/>
              <a:t>study group moves to approve the comments resolutions contained in document [177rev4] and approves the revised CSD in document [0075rev1] and revised PAR in document [0076rev3] and requests approval from the working group</a:t>
            </a:r>
            <a:r>
              <a:rPr lang="en-US" sz="2000" dirty="0" smtClean="0"/>
              <a:t>.</a:t>
            </a:r>
          </a:p>
          <a:p>
            <a:pPr marL="0" indent="0">
              <a:buNone/>
            </a:pPr>
            <a:endParaRPr lang="en-US" sz="2000" dirty="0"/>
          </a:p>
          <a:p>
            <a:r>
              <a:rPr lang="en-US" sz="2000" dirty="0" smtClean="0"/>
              <a:t>Approved </a:t>
            </a:r>
            <a:r>
              <a:rPr lang="en-US" sz="2000" dirty="0"/>
              <a:t>by unanimous </a:t>
            </a:r>
            <a:r>
              <a:rPr lang="en-US" sz="2000" dirty="0" smtClean="0"/>
              <a:t>consent</a:t>
            </a:r>
            <a:endParaRPr lang="en-US" sz="2000" dirty="0"/>
          </a:p>
        </p:txBody>
      </p:sp>
      <p:sp>
        <p:nvSpPr>
          <p:cNvPr id="2" name="Datumsplatzhalter 1"/>
          <p:cNvSpPr>
            <a:spLocks noGrp="1"/>
          </p:cNvSpPr>
          <p:nvPr>
            <p:ph type="dt" sz="half" idx="10"/>
          </p:nvPr>
        </p:nvSpPr>
        <p:spPr/>
        <p:txBody>
          <a:bodyPr/>
          <a:lstStyle/>
          <a:p>
            <a:r>
              <a:rPr lang="en-US" dirty="0" smtClean="0"/>
              <a:t>March 2017</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7</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extLst>
      <p:ext uri="{BB962C8B-B14F-4D97-AF65-F5344CB8AC3E}">
        <p14:creationId xmlns:p14="http://schemas.microsoft.com/office/powerpoint/2010/main" val="6930476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SG Motion 2</a:t>
            </a:r>
            <a:endParaRPr lang="de-DE" dirty="0"/>
          </a:p>
        </p:txBody>
      </p:sp>
      <p:sp>
        <p:nvSpPr>
          <p:cNvPr id="6" name="Inhaltsplatzhalter 5"/>
          <p:cNvSpPr>
            <a:spLocks noGrp="1"/>
          </p:cNvSpPr>
          <p:nvPr>
            <p:ph idx="1"/>
          </p:nvPr>
        </p:nvSpPr>
        <p:spPr>
          <a:xfrm>
            <a:off x="685800" y="1852767"/>
            <a:ext cx="7772400" cy="4114800"/>
          </a:xfrm>
        </p:spPr>
        <p:txBody>
          <a:bodyPr/>
          <a:lstStyle/>
          <a:p>
            <a:pPr marL="0" indent="0">
              <a:buNone/>
            </a:pPr>
            <a:r>
              <a:rPr lang="en-US" sz="2000" dirty="0" smtClean="0"/>
              <a:t>Motion</a:t>
            </a:r>
            <a:r>
              <a:rPr lang="en-US" sz="2000" dirty="0"/>
              <a:t>: </a:t>
            </a:r>
            <a:r>
              <a:rPr lang="en-US" sz="2000" dirty="0"/>
              <a:t>MG-OWC </a:t>
            </a:r>
            <a:r>
              <a:rPr lang="en-US" sz="2000" dirty="0" smtClean="0"/>
              <a:t>moves that </a:t>
            </a:r>
            <a:r>
              <a:rPr lang="en-US" sz="2000" dirty="0"/>
              <a:t>the PAR and CSD contained in documents [0076rev3] and [0075rev1], respectively, be approved for submission to the WG for its approval and that the EC be requested to forward the PAR to </a:t>
            </a:r>
            <a:r>
              <a:rPr lang="en-US" sz="2000" dirty="0" err="1" smtClean="0"/>
              <a:t>NesCom</a:t>
            </a:r>
            <a:r>
              <a:rPr lang="en-US" sz="2000" dirty="0" smtClean="0"/>
              <a:t>.</a:t>
            </a:r>
          </a:p>
          <a:p>
            <a:pPr marL="0" indent="0">
              <a:buNone/>
            </a:pPr>
            <a:endParaRPr lang="en-US" sz="2000" dirty="0"/>
          </a:p>
          <a:p>
            <a:r>
              <a:rPr lang="en-US" sz="2000" dirty="0" smtClean="0"/>
              <a:t>Approved </a:t>
            </a:r>
            <a:r>
              <a:rPr lang="en-US" sz="2000" dirty="0"/>
              <a:t>by unanimous consent</a:t>
            </a:r>
          </a:p>
          <a:p>
            <a:endParaRPr lang="de-DE" sz="2000" dirty="0"/>
          </a:p>
        </p:txBody>
      </p:sp>
      <p:sp>
        <p:nvSpPr>
          <p:cNvPr id="2" name="Datumsplatzhalter 1"/>
          <p:cNvSpPr>
            <a:spLocks noGrp="1"/>
          </p:cNvSpPr>
          <p:nvPr>
            <p:ph type="dt" sz="half" idx="10"/>
          </p:nvPr>
        </p:nvSpPr>
        <p:spPr/>
        <p:txBody>
          <a:bodyPr/>
          <a:lstStyle/>
          <a:p>
            <a:r>
              <a:rPr lang="en-US" dirty="0" smtClean="0"/>
              <a:t>March 2017</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8</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extLst>
      <p:ext uri="{BB962C8B-B14F-4D97-AF65-F5344CB8AC3E}">
        <p14:creationId xmlns:p14="http://schemas.microsoft.com/office/powerpoint/2010/main" val="1546045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W</a:t>
            </a:r>
            <a:r>
              <a:rPr lang="de-DE" dirty="0" smtClean="0"/>
              <a:t>G Motion 1</a:t>
            </a:r>
            <a:endParaRPr lang="de-DE" dirty="0"/>
          </a:p>
        </p:txBody>
      </p:sp>
      <p:sp>
        <p:nvSpPr>
          <p:cNvPr id="6" name="Inhaltsplatzhalter 5"/>
          <p:cNvSpPr>
            <a:spLocks noGrp="1"/>
          </p:cNvSpPr>
          <p:nvPr>
            <p:ph idx="1"/>
          </p:nvPr>
        </p:nvSpPr>
        <p:spPr>
          <a:xfrm>
            <a:off x="685800" y="1852767"/>
            <a:ext cx="7772400" cy="4114800"/>
          </a:xfrm>
        </p:spPr>
        <p:txBody>
          <a:bodyPr/>
          <a:lstStyle/>
          <a:p>
            <a:pPr marL="0" indent="0">
              <a:buNone/>
            </a:pPr>
            <a:r>
              <a:rPr lang="en-US" sz="2000" dirty="0" smtClean="0"/>
              <a:t>Motion: </a:t>
            </a:r>
            <a:r>
              <a:rPr lang="en-US" sz="2000" dirty="0"/>
              <a:t>MG-OWC study group requests the working group approve the comments resolutions contained in document [177rev4] and approves the revised CSD in document [0075rev1] and revised PAR in document [0076rev3</a:t>
            </a:r>
            <a:r>
              <a:rPr lang="en-US" sz="2000" dirty="0" smtClean="0"/>
              <a:t>].</a:t>
            </a:r>
          </a:p>
          <a:p>
            <a:pPr marL="0" indent="0">
              <a:buNone/>
            </a:pPr>
            <a:endParaRPr lang="en-US" sz="2000" dirty="0"/>
          </a:p>
          <a:p>
            <a:r>
              <a:rPr lang="en-US" sz="2000" dirty="0"/>
              <a:t>Moved by </a:t>
            </a:r>
            <a:r>
              <a:rPr lang="en-US" sz="2000" dirty="0" smtClean="0"/>
              <a:t>Volker Jungnickel</a:t>
            </a:r>
            <a:endParaRPr lang="en-US" sz="2000" dirty="0"/>
          </a:p>
          <a:p>
            <a:r>
              <a:rPr lang="en-US" sz="2000" dirty="0"/>
              <a:t>Seconded by Mike </a:t>
            </a:r>
            <a:r>
              <a:rPr lang="en-US" sz="2000" dirty="0" smtClean="0"/>
              <a:t>McInnis</a:t>
            </a:r>
          </a:p>
          <a:p>
            <a:endParaRPr lang="de-DE" sz="2000" dirty="0"/>
          </a:p>
          <a:p>
            <a:r>
              <a:rPr lang="en-US" sz="2000" dirty="0"/>
              <a:t>Approved by unanimous consent</a:t>
            </a:r>
          </a:p>
          <a:p>
            <a:pPr marL="0" indent="0">
              <a:buNone/>
            </a:pPr>
            <a:endParaRPr lang="en-US" sz="2000" dirty="0"/>
          </a:p>
          <a:p>
            <a:pPr lvl="2"/>
            <a:endParaRPr lang="de-DE" sz="2000" dirty="0" smtClean="0"/>
          </a:p>
          <a:p>
            <a:pPr lvl="1"/>
            <a:endParaRPr lang="de-DE" sz="2000" dirty="0" smtClean="0"/>
          </a:p>
          <a:p>
            <a:endParaRPr lang="de-DE" sz="2400" dirty="0"/>
          </a:p>
        </p:txBody>
      </p:sp>
      <p:sp>
        <p:nvSpPr>
          <p:cNvPr id="2" name="Datumsplatzhalter 1"/>
          <p:cNvSpPr>
            <a:spLocks noGrp="1"/>
          </p:cNvSpPr>
          <p:nvPr>
            <p:ph type="dt" sz="half" idx="10"/>
          </p:nvPr>
        </p:nvSpPr>
        <p:spPr/>
        <p:txBody>
          <a:bodyPr/>
          <a:lstStyle/>
          <a:p>
            <a:r>
              <a:rPr lang="en-US" dirty="0" smtClean="0"/>
              <a:t>March 2017</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9</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extLst>
      <p:ext uri="{BB962C8B-B14F-4D97-AF65-F5344CB8AC3E}">
        <p14:creationId xmlns:p14="http://schemas.microsoft.com/office/powerpoint/2010/main" val="1345060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579</Words>
  <Application>Microsoft Office PowerPoint</Application>
  <PresentationFormat>Bildschirmpräsentation (4:3)</PresentationFormat>
  <Paragraphs>103</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IEEE-P802_15</vt:lpstr>
      <vt:lpstr>PowerPoint-Präsentation</vt:lpstr>
      <vt:lpstr>SG MG OWC March 2017 Closing Report</vt:lpstr>
      <vt:lpstr>Meetings/Contributions</vt:lpstr>
      <vt:lpstr>Contributions/Discussions</vt:lpstr>
      <vt:lpstr>Plans for Daejeon May 2017</vt:lpstr>
      <vt:lpstr>BRC Calls</vt:lpstr>
      <vt:lpstr>SG Motion 1</vt:lpstr>
      <vt:lpstr>SG Motion 2</vt:lpstr>
      <vt:lpstr>WG Motion 1</vt:lpstr>
      <vt:lpstr>WG Motion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Jungnickel, Volker</cp:lastModifiedBy>
  <cp:revision>194</cp:revision>
  <cp:lastPrinted>1998-02-10T13:28:06Z</cp:lastPrinted>
  <dcterms:created xsi:type="dcterms:W3CDTF">2012-11-14T22:04:21Z</dcterms:created>
  <dcterms:modified xsi:type="dcterms:W3CDTF">2017-03-17T02:23:03Z</dcterms:modified>
</cp:coreProperties>
</file>