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265" r:id="rId3"/>
    <p:sldId id="266" r:id="rId4"/>
    <p:sldId id="267" r:id="rId5"/>
    <p:sldId id="268"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7972" autoAdjust="0"/>
  </p:normalViewPr>
  <p:slideViewPr>
    <p:cSldViewPr>
      <p:cViewPr>
        <p:scale>
          <a:sx n="73" d="100"/>
          <a:sy n="73" d="100"/>
        </p:scale>
        <p:origin x="-630" y="22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677790CC-784D-D44D-AAB2-701B0CD3F48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2857436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928207B6-D6C9-904D-BB69-E43A345BB9B1}"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50287466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928207B6-D6C9-904D-BB69-E43A345BB9B1}" type="slidenum">
              <a:rPr lang="en-US" smtClean="0"/>
              <a:pPr/>
              <a:t>1</a:t>
            </a:fld>
            <a:endParaRPr lang="en-US"/>
          </a:p>
        </p:txBody>
      </p:sp>
    </p:spTree>
    <p:extLst>
      <p:ext uri="{BB962C8B-B14F-4D97-AF65-F5344CB8AC3E}">
        <p14:creationId xmlns:p14="http://schemas.microsoft.com/office/powerpoint/2010/main" val="1699106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E8E3A5C-11EE-494E-921A-97F97CDBD748}" type="slidenum">
              <a:rPr lang="en-US"/>
              <a:pPr/>
              <a:t>‹#›</a:t>
            </a:fld>
            <a:endParaRPr lang="en-US"/>
          </a:p>
        </p:txBody>
      </p:sp>
    </p:spTree>
    <p:extLst>
      <p:ext uri="{BB962C8B-B14F-4D97-AF65-F5344CB8AC3E}">
        <p14:creationId xmlns:p14="http://schemas.microsoft.com/office/powerpoint/2010/main" val="516588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31DCC0A-0F7D-2D43-9561-7D933583003A}" type="slidenum">
              <a:rPr lang="en-US"/>
              <a:pPr/>
              <a:t>‹#›</a:t>
            </a:fld>
            <a:endParaRPr lang="en-US"/>
          </a:p>
        </p:txBody>
      </p:sp>
    </p:spTree>
    <p:extLst>
      <p:ext uri="{BB962C8B-B14F-4D97-AF65-F5344CB8AC3E}">
        <p14:creationId xmlns:p14="http://schemas.microsoft.com/office/powerpoint/2010/main" val="4241498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F7F6BD8-8040-D44B-91A3-A61E18F15F67}" type="slidenum">
              <a:rPr lang="en-US"/>
              <a:pPr/>
              <a:t>‹#›</a:t>
            </a:fld>
            <a:endParaRPr lang="en-US"/>
          </a:p>
        </p:txBody>
      </p:sp>
    </p:spTree>
    <p:extLst>
      <p:ext uri="{BB962C8B-B14F-4D97-AF65-F5344CB8AC3E}">
        <p14:creationId xmlns:p14="http://schemas.microsoft.com/office/powerpoint/2010/main" val="2580277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59CDB62-5F35-A642-AF85-0E3FA028C999}" type="slidenum">
              <a:rPr lang="en-US"/>
              <a:pPr/>
              <a:t>‹#›</a:t>
            </a:fld>
            <a:endParaRPr lang="en-US"/>
          </a:p>
        </p:txBody>
      </p:sp>
    </p:spTree>
    <p:extLst>
      <p:ext uri="{BB962C8B-B14F-4D97-AF65-F5344CB8AC3E}">
        <p14:creationId xmlns:p14="http://schemas.microsoft.com/office/powerpoint/2010/main" val="899855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DAC6A62E-54BA-D847-9E46-02DCB8E7602F}" type="slidenum">
              <a:rPr lang="en-US"/>
              <a:pPr/>
              <a:t>‹#›</a:t>
            </a:fld>
            <a:endParaRPr lang="en-US"/>
          </a:p>
        </p:txBody>
      </p:sp>
    </p:spTree>
    <p:extLst>
      <p:ext uri="{BB962C8B-B14F-4D97-AF65-F5344CB8AC3E}">
        <p14:creationId xmlns:p14="http://schemas.microsoft.com/office/powerpoint/2010/main" val="2654249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Charles Perkins, Futurewei</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EFCC47F2-83AF-EA4E-9749-91E60FAF3736}" type="slidenum">
              <a:rPr lang="en-US"/>
              <a:pPr/>
              <a:t>‹#›</a:t>
            </a:fld>
            <a:endParaRPr lang="en-US"/>
          </a:p>
        </p:txBody>
      </p:sp>
    </p:spTree>
    <p:extLst>
      <p:ext uri="{BB962C8B-B14F-4D97-AF65-F5344CB8AC3E}">
        <p14:creationId xmlns:p14="http://schemas.microsoft.com/office/powerpoint/2010/main" val="4243574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&lt;March 2017&gt;</a:t>
            </a:r>
            <a:endParaRPr lang="en-US"/>
          </a:p>
        </p:txBody>
      </p:sp>
      <p:sp>
        <p:nvSpPr>
          <p:cNvPr id="8" name="Footer Placeholder 7"/>
          <p:cNvSpPr>
            <a:spLocks noGrp="1"/>
          </p:cNvSpPr>
          <p:nvPr>
            <p:ph type="ftr" sz="quarter" idx="11"/>
          </p:nvPr>
        </p:nvSpPr>
        <p:spPr/>
        <p:txBody>
          <a:bodyPr/>
          <a:lstStyle>
            <a:lvl1pPr>
              <a:defRPr/>
            </a:lvl1pPr>
          </a:lstStyle>
          <a:p>
            <a:r>
              <a:rPr lang="en-US" smtClean="0"/>
              <a:t>Charles Perkins, Futurewei</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CE38E3C5-29EE-324E-A91E-73C3F78A4B25}" type="slidenum">
              <a:rPr lang="en-US"/>
              <a:pPr/>
              <a:t>‹#›</a:t>
            </a:fld>
            <a:endParaRPr lang="en-US"/>
          </a:p>
        </p:txBody>
      </p:sp>
    </p:spTree>
    <p:extLst>
      <p:ext uri="{BB962C8B-B14F-4D97-AF65-F5344CB8AC3E}">
        <p14:creationId xmlns:p14="http://schemas.microsoft.com/office/powerpoint/2010/main" val="1690122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&lt;March 2017&gt;</a:t>
            </a:r>
            <a:endParaRPr lang="en-US"/>
          </a:p>
        </p:txBody>
      </p:sp>
      <p:sp>
        <p:nvSpPr>
          <p:cNvPr id="4" name="Footer Placeholder 3"/>
          <p:cNvSpPr>
            <a:spLocks noGrp="1"/>
          </p:cNvSpPr>
          <p:nvPr>
            <p:ph type="ftr" sz="quarter" idx="11"/>
          </p:nvPr>
        </p:nvSpPr>
        <p:spPr/>
        <p:txBody>
          <a:bodyPr/>
          <a:lstStyle>
            <a:lvl1pPr>
              <a:defRPr/>
            </a:lvl1pPr>
          </a:lstStyle>
          <a:p>
            <a:r>
              <a:rPr lang="en-US" smtClean="0"/>
              <a:t>Charles Perkins, Futurewei</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77FF1F34-B04C-9A43-A541-420D9173EF2A}" type="slidenum">
              <a:rPr lang="en-US"/>
              <a:pPr/>
              <a:t>‹#›</a:t>
            </a:fld>
            <a:endParaRPr lang="en-US"/>
          </a:p>
        </p:txBody>
      </p:sp>
    </p:spTree>
    <p:extLst>
      <p:ext uri="{BB962C8B-B14F-4D97-AF65-F5344CB8AC3E}">
        <p14:creationId xmlns:p14="http://schemas.microsoft.com/office/powerpoint/2010/main" val="3933517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&lt;March 2017&gt;</a:t>
            </a:r>
            <a:endParaRPr lang="en-US"/>
          </a:p>
        </p:txBody>
      </p:sp>
      <p:sp>
        <p:nvSpPr>
          <p:cNvPr id="3" name="Footer Placeholder 2"/>
          <p:cNvSpPr>
            <a:spLocks noGrp="1"/>
          </p:cNvSpPr>
          <p:nvPr>
            <p:ph type="ftr" sz="quarter" idx="11"/>
          </p:nvPr>
        </p:nvSpPr>
        <p:spPr/>
        <p:txBody>
          <a:bodyPr/>
          <a:lstStyle>
            <a:lvl1pPr>
              <a:defRPr/>
            </a:lvl1pPr>
          </a:lstStyle>
          <a:p>
            <a:r>
              <a:rPr lang="en-US" smtClean="0"/>
              <a:t>Charles Perkins, Futurewei</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4E1EE5C2-2D56-DA4C-8BAB-67D49507EFEB}" type="slidenum">
              <a:rPr lang="en-US"/>
              <a:pPr/>
              <a:t>‹#›</a:t>
            </a:fld>
            <a:endParaRPr lang="en-US"/>
          </a:p>
        </p:txBody>
      </p:sp>
    </p:spTree>
    <p:extLst>
      <p:ext uri="{BB962C8B-B14F-4D97-AF65-F5344CB8AC3E}">
        <p14:creationId xmlns:p14="http://schemas.microsoft.com/office/powerpoint/2010/main" val="1189495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Charles Perkins, Futurewei</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673D244-BA7E-1342-B928-871118E13B6D}" type="slidenum">
              <a:rPr lang="en-US"/>
              <a:pPr/>
              <a:t>‹#›</a:t>
            </a:fld>
            <a:endParaRPr lang="en-US"/>
          </a:p>
        </p:txBody>
      </p:sp>
    </p:spTree>
    <p:extLst>
      <p:ext uri="{BB962C8B-B14F-4D97-AF65-F5344CB8AC3E}">
        <p14:creationId xmlns:p14="http://schemas.microsoft.com/office/powerpoint/2010/main" val="1941600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Charles Perkins, Futurewei</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2C8B9AE-D089-4C4B-A59D-767CF513462E}" type="slidenum">
              <a:rPr lang="en-US"/>
              <a:pPr/>
              <a:t>‹#›</a:t>
            </a:fld>
            <a:endParaRPr lang="en-US"/>
          </a:p>
        </p:txBody>
      </p:sp>
    </p:spTree>
    <p:extLst>
      <p:ext uri="{BB962C8B-B14F-4D97-AF65-F5344CB8AC3E}">
        <p14:creationId xmlns:p14="http://schemas.microsoft.com/office/powerpoint/2010/main" val="94648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endParaRPr lang="en-US"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defRPr sz="1400" b="1"/>
            </a:lvl1pPr>
          </a:lstStyle>
          <a:p>
            <a:r>
              <a:rPr lang="en-US" smtClean="0"/>
              <a:t>&lt;March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a:defRPr/>
            </a:lvl1pPr>
          </a:lstStyle>
          <a:p>
            <a:r>
              <a:rPr lang="en-US" smtClean="0"/>
              <a:t>Charles Perkins, Futurewei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91531704-6231-C443-8F78-17B8F4B46FB3}"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109538" lvl="4" indent="0" algn="r"/>
            <a:r>
              <a:rPr lang="en-US" sz="1400" b="1" dirty="0"/>
              <a:t>doc.: </a:t>
            </a:r>
            <a:r>
              <a:rPr lang="en-US" sz="1400" b="1" dirty="0">
                <a:latin typeface="+mj-lt"/>
              </a:rPr>
              <a:t>IEEE 802.15-</a:t>
            </a:r>
            <a:r>
              <a:rPr lang="en-US" sz="1400" b="1" dirty="0" smtClean="0">
                <a:latin typeface="+mj-lt"/>
              </a:rPr>
              <a:t>&lt;</a:t>
            </a:r>
            <a:r>
              <a:rPr lang="en-US" sz="1400" b="1" kern="1200" dirty="0" smtClean="0">
                <a:solidFill>
                  <a:schemeClr val="tx1"/>
                </a:solidFill>
                <a:latin typeface="+mj-lt"/>
                <a:ea typeface="ＭＳ Ｐゴシック" charset="0"/>
                <a:cs typeface="+mn-cs"/>
              </a:rPr>
              <a:t>15-17-0232-00-0012</a:t>
            </a:r>
            <a:r>
              <a:rPr lang="en-US" sz="1400" b="1" dirty="0" smtClean="0">
                <a:latin typeface="+mj-lt"/>
              </a:rPr>
              <a:t>&gt;</a:t>
            </a:r>
            <a:endParaRPr lang="en-US" sz="1400" b="1" dirty="0">
              <a:latin typeface="+mj-lt"/>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&lt;March 2017&gt;</a:t>
            </a:r>
            <a:endParaRPr lang="en-US" dirty="0"/>
          </a:p>
        </p:txBody>
      </p:sp>
      <p:sp>
        <p:nvSpPr>
          <p:cNvPr id="5" name="Footer Placeholder 2"/>
          <p:cNvSpPr>
            <a:spLocks noGrp="1"/>
          </p:cNvSpPr>
          <p:nvPr>
            <p:ph type="ftr" sz="quarter" idx="11"/>
          </p:nvPr>
        </p:nvSpPr>
        <p:spPr/>
        <p:txBody>
          <a:bodyPr/>
          <a:lstStyle/>
          <a:p>
            <a:r>
              <a:rPr lang="en-US" smtClean="0"/>
              <a:t>Charles Perkins, Futurewei</a:t>
            </a:r>
            <a:endParaRPr lang="en-US"/>
          </a:p>
        </p:txBody>
      </p:sp>
      <p:sp>
        <p:nvSpPr>
          <p:cNvPr id="6" name="Slide Number Placeholder 3"/>
          <p:cNvSpPr>
            <a:spLocks noGrp="1"/>
          </p:cNvSpPr>
          <p:nvPr>
            <p:ph type="sldNum" sz="quarter" idx="12"/>
          </p:nvPr>
        </p:nvSpPr>
        <p:spPr/>
        <p:txBody>
          <a:bodyPr/>
          <a:lstStyle/>
          <a:p>
            <a:r>
              <a:rPr lang="en-US"/>
              <a:t>Slide </a:t>
            </a:r>
            <a:fld id="{1527995F-17E4-0A40-A2DF-7FA4D37CC261}" type="slidenum">
              <a:rPr lang="en-US"/>
              <a:pPr/>
              <a:t>1</a:t>
            </a:fld>
            <a:endParaRPr 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A user-space </a:t>
            </a:r>
            <a:r>
              <a:rPr lang="en-US" sz="1600" dirty="0">
                <a:solidFill>
                  <a:srgbClr val="FF0000"/>
                </a:solidFill>
              </a:rPr>
              <a:t>application view of 802.15.12 profile </a:t>
            </a:r>
            <a:r>
              <a:rPr lang="en-US" sz="1600" dirty="0" smtClean="0">
                <a:solidFill>
                  <a:srgbClr val="FF0000"/>
                </a:solidFill>
              </a:rPr>
              <a:t>interface via </a:t>
            </a:r>
            <a:r>
              <a:rPr lang="en-US" sz="1600" dirty="0" err="1" smtClean="0">
                <a:solidFill>
                  <a:srgbClr val="FF0000"/>
                </a:solidFill>
              </a:rPr>
              <a:t>ioctl</a:t>
            </a:r>
            <a:r>
              <a:rPr lang="en-US" sz="1600" dirty="0" smtClean="0">
                <a:solidFill>
                  <a:srgbClr val="FF0000"/>
                </a:solidFill>
              </a:rPr>
              <a:t>()</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16 March 2017</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Charles Perkins</a:t>
            </a:r>
            <a:r>
              <a:rPr lang="en-US" sz="1600" dirty="0" smtClean="0">
                <a:solidFill>
                  <a:schemeClr val="tx2"/>
                </a:solidFill>
              </a:rPr>
              <a:t>] Company [</a:t>
            </a:r>
            <a:r>
              <a:rPr lang="en-US" sz="1600" dirty="0" smtClean="0">
                <a:solidFill>
                  <a:srgbClr val="FF0000"/>
                </a:solidFill>
              </a:rPr>
              <a:t>Futurewei</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Santa Clara, CA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408-330-4586</a:t>
            </a:r>
            <a:r>
              <a:rPr lang="en-US" sz="1600" dirty="0" smtClean="0">
                <a:solidFill>
                  <a:schemeClr val="tx2"/>
                </a:solidFill>
              </a:rPr>
              <a:t>], E-Mail:[</a:t>
            </a:r>
            <a:r>
              <a:rPr lang="en-US" sz="1600" dirty="0" smtClean="0">
                <a:solidFill>
                  <a:srgbClr val="FF0000"/>
                </a:solidFill>
              </a:rPr>
              <a:t>charliep@computer.org</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Development of 802.15.12 management module ideas for profiles</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User-space applications can use </a:t>
            </a:r>
            <a:r>
              <a:rPr lang="en-US" sz="1600" dirty="0" err="1" smtClean="0">
                <a:solidFill>
                  <a:srgbClr val="FF0000"/>
                </a:solidFill>
              </a:rPr>
              <a:t>ioctl</a:t>
            </a:r>
            <a:r>
              <a:rPr lang="en-US" sz="1600" dirty="0" smtClean="0">
                <a:solidFill>
                  <a:srgbClr val="FF0000"/>
                </a:solidFill>
              </a:rPr>
              <a:t>() to execute </a:t>
            </a:r>
            <a:r>
              <a:rPr lang="en-US" sz="1600" dirty="0">
                <a:solidFill>
                  <a:srgbClr val="FF0000"/>
                </a:solidFill>
              </a:rPr>
              <a:t>802.15.12 </a:t>
            </a:r>
            <a:r>
              <a:rPr lang="en-US" sz="1600" dirty="0" smtClean="0">
                <a:solidFill>
                  <a:srgbClr val="FF0000"/>
                </a:solidFill>
              </a:rPr>
              <a:t>profiles in </a:t>
            </a:r>
            <a:r>
              <a:rPr lang="en-US" sz="1600" dirty="0" err="1" smtClean="0">
                <a:solidFill>
                  <a:srgbClr val="FF0000"/>
                </a:solidFill>
              </a:rPr>
              <a:t>mgmt</a:t>
            </a:r>
            <a:r>
              <a:rPr lang="en-US" sz="1600" dirty="0" smtClean="0">
                <a:solidFill>
                  <a:srgbClr val="FF0000"/>
                </a:solidFill>
              </a:rPr>
              <a:t> module.</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consider how programmers will use 802.15.12</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a:t>Socket applications</a:t>
            </a:r>
            <a:r>
              <a:rPr lang="en-US" dirty="0" smtClean="0"/>
              <a:t> in </a:t>
            </a:r>
            <a:r>
              <a:rPr lang="en-US" dirty="0"/>
              <a:t>Unix systems</a:t>
            </a:r>
          </a:p>
        </p:txBody>
      </p:sp>
      <p:sp>
        <p:nvSpPr>
          <p:cNvPr id="3" name="Content Placeholder 2"/>
          <p:cNvSpPr>
            <a:spLocks noGrp="1"/>
          </p:cNvSpPr>
          <p:nvPr>
            <p:ph idx="1"/>
          </p:nvPr>
        </p:nvSpPr>
        <p:spPr/>
        <p:txBody>
          <a:bodyPr/>
          <a:lstStyle/>
          <a:p>
            <a:r>
              <a:rPr lang="en-US" sz="2800" dirty="0" smtClean="0"/>
              <a:t>Socket applications: live </a:t>
            </a:r>
            <a:r>
              <a:rPr lang="en-US" sz="2800" dirty="0"/>
              <a:t>on top of TCP, UDP, SCTP, TLS, ICMP, or (</a:t>
            </a:r>
            <a:r>
              <a:rPr lang="en-US" sz="2800" dirty="0" smtClean="0"/>
              <a:t>very rare</a:t>
            </a:r>
            <a:r>
              <a:rPr lang="en-US" sz="2800" dirty="0"/>
              <a:t>) IP</a:t>
            </a:r>
            <a:r>
              <a:rPr lang="en-US" sz="2800" dirty="0" smtClean="0"/>
              <a:t>.</a:t>
            </a:r>
          </a:p>
          <a:p>
            <a:r>
              <a:rPr lang="en-US" sz="2800" dirty="0"/>
              <a:t>Kinds of applications: </a:t>
            </a:r>
            <a:r>
              <a:rPr lang="en-US" sz="2800" dirty="0" smtClean="0"/>
              <a:t>reliable </a:t>
            </a:r>
            <a:r>
              <a:rPr lang="en-US" sz="2800" dirty="0"/>
              <a:t>bulk transfer, </a:t>
            </a:r>
            <a:r>
              <a:rPr lang="en-US" sz="2800" dirty="0" smtClean="0"/>
              <a:t>streaming, real-time</a:t>
            </a:r>
            <a:r>
              <a:rPr lang="en-US" sz="2800" dirty="0"/>
              <a:t>, interactive, secure, </a:t>
            </a:r>
            <a:r>
              <a:rPr lang="en-US" sz="2800" dirty="0" smtClean="0"/>
              <a:t>...</a:t>
            </a:r>
          </a:p>
          <a:p>
            <a:r>
              <a:rPr lang="en-US" sz="2800" dirty="0"/>
              <a:t>Socket applications are written to have some sort of abstract knowledge of </a:t>
            </a:r>
            <a:r>
              <a:rPr lang="en-US" sz="2800" dirty="0" smtClean="0"/>
              <a:t>the network</a:t>
            </a:r>
            <a:r>
              <a:rPr lang="en-US" sz="2800" dirty="0"/>
              <a:t>, but not necessarily any detailed knowledge of data rate..</a:t>
            </a:r>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p>
            <a:r>
              <a:rPr lang="en-US" smtClean="0"/>
              <a:t>Slide </a:t>
            </a:r>
            <a:fld id="{E59CDB62-5F35-A642-AF85-0E3FA028C999}" type="slidenum">
              <a:rPr lang="en-US" smtClean="0"/>
              <a:pPr/>
              <a:t>2</a:t>
            </a:fld>
            <a:endParaRPr lang="en-US"/>
          </a:p>
        </p:txBody>
      </p:sp>
    </p:spTree>
    <p:extLst>
      <p:ext uri="{BB962C8B-B14F-4D97-AF65-F5344CB8AC3E}">
        <p14:creationId xmlns:p14="http://schemas.microsoft.com/office/powerpoint/2010/main" val="3452627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err="1" smtClean="0"/>
              <a:t>ioctl</a:t>
            </a:r>
            <a:r>
              <a:rPr lang="en-US" dirty="0" smtClean="0"/>
              <a:t>(), </a:t>
            </a:r>
            <a:r>
              <a:rPr lang="en-US" dirty="0" err="1" smtClean="0"/>
              <a:t>ioctl.h</a:t>
            </a:r>
            <a:endParaRPr lang="en-US" dirty="0"/>
          </a:p>
        </p:txBody>
      </p:sp>
      <p:sp>
        <p:nvSpPr>
          <p:cNvPr id="3" name="Content Placeholder 2"/>
          <p:cNvSpPr>
            <a:spLocks noGrp="1"/>
          </p:cNvSpPr>
          <p:nvPr>
            <p:ph idx="1"/>
          </p:nvPr>
        </p:nvSpPr>
        <p:spPr/>
        <p:txBody>
          <a:bodyPr/>
          <a:lstStyle/>
          <a:p>
            <a:r>
              <a:rPr lang="en-US" sz="2800" dirty="0" err="1" smtClean="0"/>
              <a:t>Definitionally</a:t>
            </a:r>
            <a:r>
              <a:rPr lang="en-US" sz="2800" dirty="0" smtClean="0"/>
              <a:t>, the interface seems right:</a:t>
            </a:r>
          </a:p>
          <a:p>
            <a:pPr lvl="1"/>
            <a:r>
              <a:rPr lang="en-US" sz="2400" dirty="0"/>
              <a:t>The </a:t>
            </a:r>
            <a:r>
              <a:rPr lang="en-US" sz="2400" dirty="0" err="1"/>
              <a:t>ioctl</a:t>
            </a:r>
            <a:r>
              <a:rPr lang="en-US" sz="2400" dirty="0"/>
              <a:t>() function manipulates the underlying device parameters of special files.  In particular, many operating characteristics of character special files (e.g., terminals) may be controlled with </a:t>
            </a:r>
            <a:r>
              <a:rPr lang="en-US" sz="2400" dirty="0" err="1"/>
              <a:t>ioctl</a:t>
            </a:r>
            <a:r>
              <a:rPr lang="en-US" sz="2400" dirty="0"/>
              <a:t>() requests</a:t>
            </a:r>
            <a:r>
              <a:rPr lang="en-US" sz="2400" dirty="0" smtClean="0"/>
              <a:t>.</a:t>
            </a:r>
          </a:p>
          <a:p>
            <a:r>
              <a:rPr lang="en-US" sz="2800" dirty="0" smtClean="0"/>
              <a:t>Calling sequence:</a:t>
            </a:r>
          </a:p>
          <a:p>
            <a:pPr lvl="1"/>
            <a:r>
              <a:rPr lang="en-US" sz="2400" dirty="0" err="1" smtClean="0"/>
              <a:t>ioctl</a:t>
            </a:r>
            <a:r>
              <a:rPr lang="en-US" sz="2400" dirty="0" smtClean="0"/>
              <a:t> (</a:t>
            </a:r>
            <a:r>
              <a:rPr lang="en-US" sz="2400" dirty="0" err="1" smtClean="0"/>
              <a:t>fd</a:t>
            </a:r>
            <a:r>
              <a:rPr lang="en-US" sz="2400" dirty="0" smtClean="0"/>
              <a:t>, request, structure)</a:t>
            </a:r>
          </a:p>
          <a:p>
            <a:pPr>
              <a:spcBef>
                <a:spcPts val="1200"/>
              </a:spcBef>
            </a:pPr>
            <a:r>
              <a:rPr lang="en-US" sz="2400" dirty="0"/>
              <a:t>http://man7.org/linux/man-pages/man2/ioctl.2.html</a:t>
            </a:r>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p>
            <a:r>
              <a:rPr lang="en-US" smtClean="0"/>
              <a:t>Slide </a:t>
            </a:r>
            <a:fld id="{E59CDB62-5F35-A642-AF85-0E3FA028C999}" type="slidenum">
              <a:rPr lang="en-US" smtClean="0"/>
              <a:pPr/>
              <a:t>3</a:t>
            </a:fld>
            <a:endParaRPr lang="en-US"/>
          </a:p>
        </p:txBody>
      </p:sp>
    </p:spTree>
    <p:extLst>
      <p:ext uri="{BB962C8B-B14F-4D97-AF65-F5344CB8AC3E}">
        <p14:creationId xmlns:p14="http://schemas.microsoft.com/office/powerpoint/2010/main" val="1217936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Connection with profile</a:t>
            </a:r>
            <a:endParaRPr lang="en-US" dirty="0"/>
          </a:p>
        </p:txBody>
      </p:sp>
      <p:sp>
        <p:nvSpPr>
          <p:cNvPr id="3" name="Content Placeholder 2"/>
          <p:cNvSpPr>
            <a:spLocks noGrp="1"/>
          </p:cNvSpPr>
          <p:nvPr>
            <p:ph idx="1"/>
          </p:nvPr>
        </p:nvSpPr>
        <p:spPr/>
        <p:txBody>
          <a:bodyPr/>
          <a:lstStyle/>
          <a:p>
            <a:r>
              <a:rPr lang="en-US" sz="2800" dirty="0" smtClean="0"/>
              <a:t>Interfaces often have suggestive names</a:t>
            </a:r>
          </a:p>
          <a:p>
            <a:pPr lvl="1"/>
            <a:r>
              <a:rPr lang="en-US" sz="2400" dirty="0" smtClean="0"/>
              <a:t>(e.g., eth0)</a:t>
            </a:r>
          </a:p>
          <a:p>
            <a:r>
              <a:rPr lang="en-US" sz="2800" dirty="0" smtClean="0"/>
              <a:t>Create </a:t>
            </a:r>
            <a:r>
              <a:rPr lang="en-US" sz="2800" dirty="0" err="1" smtClean="0"/>
              <a:t>wsun</a:t>
            </a:r>
            <a:r>
              <a:rPr lang="en-US" sz="2800" baseline="-25000" dirty="0" err="1" smtClean="0"/>
              <a:t>N</a:t>
            </a:r>
            <a:r>
              <a:rPr lang="en-US" sz="2800" dirty="0" smtClean="0"/>
              <a:t>, </a:t>
            </a:r>
            <a:r>
              <a:rPr lang="en-US" sz="2800" dirty="0" err="1" smtClean="0"/>
              <a:t>sfox</a:t>
            </a:r>
            <a:r>
              <a:rPr lang="en-US" sz="2800" baseline="-25000" dirty="0" err="1" smtClean="0"/>
              <a:t>N</a:t>
            </a:r>
            <a:r>
              <a:rPr lang="en-US" sz="2800" dirty="0"/>
              <a:t>,</a:t>
            </a:r>
            <a:r>
              <a:rPr lang="en-US" sz="2800" dirty="0" smtClean="0"/>
              <a:t> … profiles.</a:t>
            </a:r>
          </a:p>
          <a:p>
            <a:r>
              <a:rPr lang="en-US" sz="2800" dirty="0" smtClean="0"/>
              <a:t>Example</a:t>
            </a:r>
          </a:p>
          <a:p>
            <a:pPr lvl="1"/>
            <a:r>
              <a:rPr lang="en-US" dirty="0" err="1" smtClean="0"/>
              <a:t>fd</a:t>
            </a:r>
            <a:r>
              <a:rPr lang="en-US" dirty="0" smtClean="0"/>
              <a:t>=socket() hooks TCP or UDP up to </a:t>
            </a:r>
            <a:r>
              <a:rPr lang="en-US" i="1" dirty="0" err="1" smtClean="0"/>
              <a:t>prof</a:t>
            </a:r>
            <a:r>
              <a:rPr lang="en-US" baseline="-25000" dirty="0" err="1" smtClean="0"/>
              <a:t>N</a:t>
            </a:r>
            <a:r>
              <a:rPr lang="en-US" dirty="0" smtClean="0"/>
              <a:t>.</a:t>
            </a:r>
          </a:p>
          <a:p>
            <a:pPr lvl="1"/>
            <a:r>
              <a:rPr lang="en-US" dirty="0" err="1" smtClean="0"/>
              <a:t>ioctl</a:t>
            </a:r>
            <a:r>
              <a:rPr lang="en-US" dirty="0" smtClean="0"/>
              <a:t>(</a:t>
            </a:r>
            <a:r>
              <a:rPr lang="en-US" dirty="0" err="1" smtClean="0"/>
              <a:t>fd</a:t>
            </a:r>
            <a:r>
              <a:rPr lang="en-US" dirty="0" smtClean="0"/>
              <a:t>,…) to insert 6lo and a PHY profile.</a:t>
            </a:r>
          </a:p>
          <a:p>
            <a:pPr lvl="1"/>
            <a:r>
              <a:rPr lang="en-US" dirty="0" err="1" smtClean="0"/>
              <a:t>ioctl</a:t>
            </a:r>
            <a:r>
              <a:rPr lang="en-US" dirty="0" smtClean="0"/>
              <a:t>(</a:t>
            </a:r>
            <a:r>
              <a:rPr lang="en-US" dirty="0" err="1" smtClean="0"/>
              <a:t>fd</a:t>
            </a:r>
            <a:r>
              <a:rPr lang="en-US" dirty="0" smtClean="0"/>
              <a:t>,…) to set the data rate, etc.</a:t>
            </a:r>
          </a:p>
          <a:p>
            <a:r>
              <a:rPr lang="en-US" sz="2800" dirty="0" smtClean="0"/>
              <a:t>Number of </a:t>
            </a:r>
            <a:r>
              <a:rPr lang="en-US" sz="2800" dirty="0" err="1" smtClean="0"/>
              <a:t>ioctl</a:t>
            </a:r>
            <a:r>
              <a:rPr lang="en-US" sz="2800" dirty="0" smtClean="0"/>
              <a:t>() calls is arbitrary</a:t>
            </a:r>
            <a:endParaRPr lang="en-US" sz="2800" dirty="0"/>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p>
            <a:r>
              <a:rPr lang="en-US" smtClean="0"/>
              <a:t>Slide </a:t>
            </a:r>
            <a:fld id="{E59CDB62-5F35-A642-AF85-0E3FA028C999}" type="slidenum">
              <a:rPr lang="en-US" smtClean="0"/>
              <a:pPr/>
              <a:t>4</a:t>
            </a:fld>
            <a:endParaRPr lang="en-US"/>
          </a:p>
        </p:txBody>
      </p:sp>
    </p:spTree>
    <p:extLst>
      <p:ext uri="{BB962C8B-B14F-4D97-AF65-F5344CB8AC3E}">
        <p14:creationId xmlns:p14="http://schemas.microsoft.com/office/powerpoint/2010/main" val="1791085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all about the profile parameters…</a:t>
            </a:r>
            <a:endParaRPr lang="en-US" dirty="0"/>
          </a:p>
        </p:txBody>
      </p:sp>
      <p:sp>
        <p:nvSpPr>
          <p:cNvPr id="3" name="Content Placeholder 2"/>
          <p:cNvSpPr>
            <a:spLocks noGrp="1"/>
          </p:cNvSpPr>
          <p:nvPr>
            <p:ph idx="1"/>
          </p:nvPr>
        </p:nvSpPr>
        <p:spPr/>
        <p:txBody>
          <a:bodyPr/>
          <a:lstStyle/>
          <a:p>
            <a:r>
              <a:rPr lang="en-US" dirty="0" smtClean="0"/>
              <a:t>It is needed to define the per-profile data structures (3</a:t>
            </a:r>
            <a:r>
              <a:rPr lang="en-US" baseline="30000" dirty="0" smtClean="0"/>
              <a:t>rd</a:t>
            </a:r>
            <a:r>
              <a:rPr lang="en-US" dirty="0" smtClean="0"/>
              <a:t> parameter to </a:t>
            </a:r>
            <a:r>
              <a:rPr lang="en-US" dirty="0" err="1" smtClean="0"/>
              <a:t>ioctl</a:t>
            </a:r>
            <a:r>
              <a:rPr lang="en-US" dirty="0" smtClean="0"/>
              <a:t>())</a:t>
            </a:r>
          </a:p>
          <a:p>
            <a:r>
              <a:rPr lang="en-US" dirty="0" smtClean="0"/>
              <a:t>Should probably be identical or as close as possible to </a:t>
            </a:r>
            <a:r>
              <a:rPr lang="en-US" smtClean="0"/>
              <a:t>MCPS.DATA parameter layout</a:t>
            </a:r>
            <a:endParaRPr lang="en-US"/>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p>
            <a:r>
              <a:rPr lang="en-US" smtClean="0"/>
              <a:t>Slide </a:t>
            </a:r>
            <a:fld id="{E59CDB62-5F35-A642-AF85-0E3FA028C999}" type="slidenum">
              <a:rPr lang="en-US" smtClean="0"/>
              <a:pPr/>
              <a:t>5</a:t>
            </a:fld>
            <a:endParaRPr lang="en-US"/>
          </a:p>
        </p:txBody>
      </p:sp>
    </p:spTree>
    <p:extLst>
      <p:ext uri="{BB962C8B-B14F-4D97-AF65-F5344CB8AC3E}">
        <p14:creationId xmlns:p14="http://schemas.microsoft.com/office/powerpoint/2010/main" val="4073577748"/>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129</TotalTime>
  <Words>323</Words>
  <Application>Microsoft Office PowerPoint</Application>
  <PresentationFormat>On-screen Show (4:3)</PresentationFormat>
  <Paragraphs>53</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IEEE-P802_15</vt:lpstr>
      <vt:lpstr>PowerPoint Presentation</vt:lpstr>
      <vt:lpstr>Socket applications in Unix systems</vt:lpstr>
      <vt:lpstr>ioctl(), ioctl.h</vt:lpstr>
      <vt:lpstr>Connection with profile</vt:lpstr>
      <vt:lpstr>It’s all about the profile parameters…</vt:lpstr>
    </vt:vector>
  </TitlesOfParts>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Pat Kinney</dc:creator>
  <dc:description>&lt;15-17-0166-00-0mag&gt;</dc:description>
  <cp:lastModifiedBy>charliep</cp:lastModifiedBy>
  <cp:revision>20</cp:revision>
  <cp:lastPrinted>1998-02-10T13:28:06Z</cp:lastPrinted>
  <dcterms:created xsi:type="dcterms:W3CDTF">1999-11-08T18:59:45Z</dcterms:created>
  <dcterms:modified xsi:type="dcterms:W3CDTF">2017-03-16T23:37:22Z</dcterms:modified>
</cp:coreProperties>
</file>