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261" r:id="rId4"/>
    <p:sldId id="262" r:id="rId5"/>
    <p:sldId id="274" r:id="rId6"/>
    <p:sldId id="281" r:id="rId7"/>
    <p:sldId id="303" r:id="rId8"/>
    <p:sldId id="304" r:id="rId9"/>
    <p:sldId id="299" r:id="rId10"/>
    <p:sldId id="295" r:id="rId11"/>
    <p:sldId id="30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24" autoAdjust="0"/>
  </p:normalViewPr>
  <p:slideViewPr>
    <p:cSldViewPr>
      <p:cViewPr>
        <p:scale>
          <a:sx n="60" d="100"/>
          <a:sy n="60" d="100"/>
        </p:scale>
        <p:origin x="-155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802.15-17-0231-00-0000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7/15-17-0154-00-lpwa-potential-applications-for-lpwa.ppt" TargetMode="External"/><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155-00-lpwa-proposal-for-suitability-analysis-of-ig-lpwa-report.ppt" TargetMode="External"/><Relationship Id="rId4" Type="http://schemas.openxmlformats.org/officeDocument/2006/relationships/hyperlink" Target="https://mentor.ieee.org/802.15/dcn/17/15-17-0153-00-lpwa-korean-frequency-regulations-for-lpwa.pp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7/15-17-0162-00-lpwa-suitability-of-ieee-802-11ah-for-lpwan-applications.pptx" TargetMode="External"/><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09-00-lpwa-fhss-link-performance-evaluation-for-lpwan-systems.ppt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7/15-17-0228-00-lpwa-candidate-technology-qualitative-evaluation.pptx" TargetMode="External"/><Relationship Id="rId2" Type="http://schemas.openxmlformats.org/officeDocument/2006/relationships/hyperlink" Target="https://mentor.ieee.org/privecsg/dcn/16/privecsg-16-0002-00-0000-802e-privacy-mitigations.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7/15-17-0229-00-lpwa-tg-802-15-minutes-for-march-2017-plenary-meeting-of-ig-lpwa.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March 2017 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[16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closing report of IG LPWA]</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WG]</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Date for Next Telephone Conference</a:t>
            </a:r>
            <a:endParaRPr lang="en-US" dirty="0"/>
          </a:p>
        </p:txBody>
      </p:sp>
      <p:sp>
        <p:nvSpPr>
          <p:cNvPr id="3" name="Inhaltsplatzhalter 2"/>
          <p:cNvSpPr>
            <a:spLocks noGrp="1"/>
          </p:cNvSpPr>
          <p:nvPr>
            <p:ph idx="1"/>
          </p:nvPr>
        </p:nvSpPr>
        <p:spPr/>
        <p:txBody>
          <a:bodyPr/>
          <a:lstStyle/>
          <a:p>
            <a:r>
              <a:rPr lang="en-US" sz="2400" dirty="0"/>
              <a:t>Proposed date:</a:t>
            </a:r>
            <a:br>
              <a:rPr lang="en-US" sz="2400" dirty="0"/>
            </a:br>
            <a:r>
              <a:rPr lang="en-US" sz="2400" dirty="0"/>
              <a:t>11 April 16:00 (CEST), 07:00AM (PDT)</a:t>
            </a:r>
          </a:p>
          <a:p>
            <a:endParaRPr lang="en-US" sz="2400" dirty="0"/>
          </a:p>
          <a:p>
            <a:r>
              <a:rPr lang="en-US" sz="2400" dirty="0"/>
              <a:t>Details will be circulated on IG LPWA reflector and on mentor</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1844622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Attention!</a:t>
            </a:r>
            <a:endParaRPr lang="en-US" dirty="0"/>
          </a:p>
        </p:txBody>
      </p:sp>
      <p:sp>
        <p:nvSpPr>
          <p:cNvPr id="8" name="Untertitel 7"/>
          <p:cNvSpPr>
            <a:spLocks noGrp="1"/>
          </p:cNvSpPr>
          <p:nvPr>
            <p:ph type="subTitle" idx="1"/>
          </p:nvPr>
        </p:nvSpPr>
        <p:spPr/>
        <p:txBody>
          <a:bodyPr/>
          <a:lstStyle/>
          <a:p>
            <a:r>
              <a:rPr lang="en-US" dirty="0" smtClean="0"/>
              <a:t>Questions?</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11455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March 2017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pPr lvl="1"/>
            <a:r>
              <a:rPr lang="en-US" dirty="0" smtClean="0"/>
              <a:t>Evaluation Criteria</a:t>
            </a:r>
          </a:p>
          <a:p>
            <a:pPr lvl="1"/>
            <a:r>
              <a:rPr lang="en-US" dirty="0" smtClean="0"/>
              <a:t>Candidate Technologies</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de-DE" sz="2000" dirty="0"/>
              <a:t>LP-WAN </a:t>
            </a:r>
            <a:r>
              <a:rPr lang="de-DE" sz="2000" dirty="0" err="1"/>
              <a:t>Downlink</a:t>
            </a:r>
            <a:r>
              <a:rPr lang="de-DE" sz="2000" dirty="0"/>
              <a:t> </a:t>
            </a:r>
            <a:r>
              <a:rPr lang="de-DE" sz="2000" dirty="0" err="1"/>
              <a:t>Issues</a:t>
            </a:r>
            <a:r>
              <a:rPr lang="de-DE" sz="2000" dirty="0"/>
              <a:t>, Joerg Robert (University Erlangen-</a:t>
            </a:r>
            <a:r>
              <a:rPr lang="de-DE" sz="2000" dirty="0" err="1"/>
              <a:t>Nuernberg</a:t>
            </a:r>
            <a:r>
              <a:rPr lang="de-DE" sz="2000" dirty="0"/>
              <a:t>) , Doc. </a:t>
            </a:r>
            <a:r>
              <a:rPr lang="de-DE" sz="2000" dirty="0">
                <a:hlinkClick r:id="rId2"/>
              </a:rPr>
              <a:t>https://mentor.ieee.org/802.15/dcn/17/15-17-0164-00-lpwa-lp-wan-downlink-issues.pptx</a:t>
            </a:r>
            <a:endParaRPr lang="de-DE" sz="2000" dirty="0"/>
          </a:p>
          <a:p>
            <a:pPr marL="457200" indent="-457200">
              <a:buFont typeface="+mj-lt"/>
              <a:buAutoNum type="arabicPeriod"/>
            </a:pPr>
            <a:r>
              <a:rPr lang="en-US" sz="2000" dirty="0" smtClean="0"/>
              <a:t>Potential Applications for LPWA, Tae-</a:t>
            </a:r>
            <a:r>
              <a:rPr lang="en-US" sz="2000" dirty="0" err="1" smtClean="0"/>
              <a:t>Joon</a:t>
            </a:r>
            <a:r>
              <a:rPr lang="en-US" sz="2000" dirty="0" smtClean="0"/>
              <a:t> Park (ETRI), </a:t>
            </a:r>
            <a:r>
              <a:rPr lang="en-US" sz="2000" dirty="0" smtClean="0">
                <a:hlinkClick r:id="rId3"/>
              </a:rPr>
              <a:t>https://mentor.ieee.org/802.15/dcn/17/15-17-0154-00-lpwa-potential-applications-for-lpwa.ppt</a:t>
            </a:r>
            <a:endParaRPr lang="en-US" sz="2000" dirty="0" smtClean="0"/>
          </a:p>
          <a:p>
            <a:pPr marL="457200" indent="-457200">
              <a:buFont typeface="+mj-lt"/>
              <a:buAutoNum type="arabicPeriod"/>
            </a:pPr>
            <a:r>
              <a:rPr lang="en-US" sz="2000" dirty="0" smtClean="0"/>
              <a:t>Korean Frequency Regulations for LPWA, Tae-</a:t>
            </a:r>
            <a:r>
              <a:rPr lang="en-US" sz="2000" dirty="0" err="1" smtClean="0"/>
              <a:t>Joon</a:t>
            </a:r>
            <a:r>
              <a:rPr lang="en-US" sz="2000" dirty="0" smtClean="0"/>
              <a:t> Park (ETRI), Doc. </a:t>
            </a:r>
            <a:r>
              <a:rPr lang="en-US" sz="2000" dirty="0" smtClean="0">
                <a:hlinkClick r:id="rId4"/>
              </a:rPr>
              <a:t>https://mentor.ieee.org/802.15/dcn/17/15-17-0153-00-lpwa-korean-frequency-regulations-for-lpwa.ppt</a:t>
            </a:r>
            <a:endParaRPr lang="en-US" sz="2000" dirty="0" smtClean="0"/>
          </a:p>
          <a:p>
            <a:pPr marL="457200" indent="-457200">
              <a:buFont typeface="+mj-lt"/>
              <a:buAutoNum type="arabicPeriod"/>
            </a:pPr>
            <a:r>
              <a:rPr lang="en-US" sz="2000" dirty="0" smtClean="0"/>
              <a:t>Proposal for Suitability Analysis of IG LPWA Report, Tae-</a:t>
            </a:r>
            <a:r>
              <a:rPr lang="en-US" sz="2000" dirty="0" err="1" smtClean="0"/>
              <a:t>Joon</a:t>
            </a:r>
            <a:r>
              <a:rPr lang="en-US" sz="2000" dirty="0" smtClean="0"/>
              <a:t> Park (ETRI), Doc. </a:t>
            </a:r>
            <a:r>
              <a:rPr lang="en-US" sz="2000" dirty="0" smtClean="0">
                <a:hlinkClick r:id="rId5"/>
              </a:rPr>
              <a:t>https://mentor.ieee.org/802.15/dcn/17/15-17-0155-00-lpwa-proposal-for-suitability-analysis-of-ig-lpwa-report.ppt</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 (cont.)</a:t>
            </a:r>
            <a:endParaRPr lang="en-US" dirty="0"/>
          </a:p>
        </p:txBody>
      </p:sp>
      <p:sp>
        <p:nvSpPr>
          <p:cNvPr id="3" name="Inhaltsplatzhalter 2"/>
          <p:cNvSpPr>
            <a:spLocks noGrp="1"/>
          </p:cNvSpPr>
          <p:nvPr>
            <p:ph idx="1"/>
          </p:nvPr>
        </p:nvSpPr>
        <p:spPr/>
        <p:txBody>
          <a:bodyPr/>
          <a:lstStyle/>
          <a:p>
            <a:pPr marL="457200" indent="-457200">
              <a:buFont typeface="+mj-lt"/>
              <a:buAutoNum type="arabicPeriod" startAt="5"/>
            </a:pPr>
            <a:r>
              <a:rPr lang="en-US" sz="2000" dirty="0" smtClean="0"/>
              <a:t>Candidate Technology Suitability Evaluation, Joerg Robert (</a:t>
            </a:r>
            <a:r>
              <a:rPr lang="de-DE" sz="2000" dirty="0" smtClean="0"/>
              <a:t>University Erlangen-</a:t>
            </a:r>
            <a:r>
              <a:rPr lang="de-DE" sz="2000" dirty="0" err="1" smtClean="0"/>
              <a:t>Nuernberg</a:t>
            </a:r>
            <a:r>
              <a:rPr lang="en-US" sz="2000" dirty="0" smtClean="0"/>
              <a:t>), Doc. </a:t>
            </a:r>
            <a:r>
              <a:rPr lang="en-US" sz="2000" dirty="0" smtClean="0">
                <a:hlinkClick r:id="rId2"/>
              </a:rPr>
              <a:t>https://mentor.ieee.org/802.15/dcn/17/15-17-0160-00-lpwa-candidate-technology-suitability-evaluation.pptx</a:t>
            </a:r>
            <a:endParaRPr lang="en-US" sz="2000" dirty="0" smtClean="0"/>
          </a:p>
          <a:p>
            <a:pPr marL="457200" indent="-457200">
              <a:buFont typeface="+mj-lt"/>
              <a:buAutoNum type="arabicPeriod" startAt="5"/>
            </a:pPr>
            <a:r>
              <a:rPr lang="en-US" sz="2000" dirty="0" smtClean="0"/>
              <a:t>Suitability of IEEE 802.11ah for LPWAN Applications, Joerg Robert (</a:t>
            </a:r>
            <a:r>
              <a:rPr lang="de-DE" sz="2000" dirty="0" smtClean="0"/>
              <a:t>University Erlangen-</a:t>
            </a:r>
            <a:r>
              <a:rPr lang="de-DE" sz="2000" dirty="0" err="1" smtClean="0"/>
              <a:t>Nuernberg</a:t>
            </a:r>
            <a:r>
              <a:rPr lang="en-US" sz="2000" dirty="0" smtClean="0"/>
              <a:t>), Doc. </a:t>
            </a:r>
            <a:r>
              <a:rPr lang="en-US" sz="2000" dirty="0" smtClean="0">
                <a:hlinkClick r:id="rId3"/>
              </a:rPr>
              <a:t>https://mentor.ieee.org/802.15/dcn/17/15-17-0162-00-lpwa-suitability-of-ieee-802-11ah-for-lpwan-applications.pptx</a:t>
            </a:r>
            <a:endParaRPr lang="en-US" sz="2000" dirty="0" smtClean="0"/>
          </a:p>
          <a:p>
            <a:pPr marL="457200" indent="-457200">
              <a:buFont typeface="+mj-lt"/>
              <a:buAutoNum type="arabicPeriod" startAt="5"/>
            </a:pPr>
            <a:r>
              <a:rPr lang="en-US" sz="2000" dirty="0" smtClean="0"/>
              <a:t>FHSS Link Performance Evaluation for LPWAN Systems, Hendrik Lieske (</a:t>
            </a:r>
            <a:r>
              <a:rPr lang="de-DE" sz="2000" dirty="0" smtClean="0"/>
              <a:t>University Erlangen-</a:t>
            </a:r>
            <a:r>
              <a:rPr lang="de-DE" sz="2000" dirty="0" err="1" smtClean="0"/>
              <a:t>Nuernberg</a:t>
            </a:r>
            <a:r>
              <a:rPr lang="en-US" sz="2000" dirty="0" smtClean="0"/>
              <a:t>), Doc. </a:t>
            </a:r>
            <a:r>
              <a:rPr lang="en-US" sz="2000" dirty="0">
                <a:hlinkClick r:id="rId4"/>
              </a:rPr>
              <a:t>https://mentor.ieee.org/802.15/dcn/17/15-17-0209-00-lpwa-fhss-link-performance-evaluation-for-lpwan-systems.pptx</a:t>
            </a:r>
            <a:endParaRPr lang="en-US" sz="2000" dirty="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514725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Submissions (cont.)</a:t>
            </a:r>
          </a:p>
        </p:txBody>
      </p:sp>
      <p:sp>
        <p:nvSpPr>
          <p:cNvPr id="3" name="Inhaltsplatzhalter 2"/>
          <p:cNvSpPr>
            <a:spLocks noGrp="1"/>
          </p:cNvSpPr>
          <p:nvPr>
            <p:ph idx="1"/>
          </p:nvPr>
        </p:nvSpPr>
        <p:spPr/>
        <p:txBody>
          <a:bodyPr/>
          <a:lstStyle/>
          <a:p>
            <a:pPr marL="457200" indent="-457200">
              <a:buFont typeface="+mj-lt"/>
              <a:buAutoNum type="arabicPeriod" startAt="8"/>
            </a:pPr>
            <a:r>
              <a:rPr lang="en-US" sz="2000" dirty="0"/>
              <a:t>Juan Carlos Zuniga, 802E Privacy Mitigations, Doc. </a:t>
            </a:r>
            <a:r>
              <a:rPr lang="en-US" sz="2000" dirty="0">
                <a:hlinkClick r:id="rId2"/>
              </a:rPr>
              <a:t>https://</a:t>
            </a:r>
            <a:r>
              <a:rPr lang="en-US" sz="2000" dirty="0" smtClean="0">
                <a:hlinkClick r:id="rId2"/>
              </a:rPr>
              <a:t>mentor.ieee.org/privecsg/dcn/16/privecsg-16-0002-00-0000-802e-privacy-mitigations.pptx</a:t>
            </a:r>
            <a:endParaRPr lang="en-US" sz="2000" dirty="0" smtClean="0"/>
          </a:p>
          <a:p>
            <a:pPr marL="457200" indent="-457200">
              <a:buFont typeface="+mj-lt"/>
              <a:buAutoNum type="arabicPeriod" startAt="8"/>
            </a:pPr>
            <a:r>
              <a:rPr lang="en-US" sz="2000" dirty="0"/>
              <a:t>Candidate Technology Qualitative Evaluation, Joerg Robert (</a:t>
            </a:r>
            <a:r>
              <a:rPr lang="de-DE" sz="2000" dirty="0"/>
              <a:t>University Erlangen-</a:t>
            </a:r>
            <a:r>
              <a:rPr lang="de-DE" sz="2000" dirty="0" err="1"/>
              <a:t>Nuernberg</a:t>
            </a:r>
            <a:r>
              <a:rPr lang="en-US" sz="2000" dirty="0"/>
              <a:t>), Doc. </a:t>
            </a:r>
            <a:r>
              <a:rPr lang="en-US" sz="2000" dirty="0">
                <a:hlinkClick r:id="rId3"/>
              </a:rPr>
              <a:t>https://mentor.ieee.org/802.15/dcn/17/15-17-0228-00-lpwa-candidate-technology-qualitative-evaluation.pptx</a:t>
            </a:r>
            <a:endParaRPr lang="en-US" sz="2000" dirty="0"/>
          </a:p>
          <a:p>
            <a:pPr marL="457200" indent="-457200">
              <a:buFont typeface="+mj-lt"/>
              <a:buAutoNum type="arabicPeriod" startAt="8"/>
            </a:pP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19469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Liaison letter to ETSI LTN</a:t>
            </a:r>
          </a:p>
          <a:p>
            <a:r>
              <a:rPr lang="en-US" sz="2400" dirty="0" smtClean="0"/>
              <a:t>Presentation of contribution related to</a:t>
            </a:r>
          </a:p>
          <a:p>
            <a:pPr lvl="1"/>
            <a:r>
              <a:rPr lang="en-US" sz="2000" dirty="0"/>
              <a:t>Evaluation Criteria</a:t>
            </a:r>
          </a:p>
          <a:p>
            <a:pPr lvl="1"/>
            <a:r>
              <a:rPr lang="en-US" sz="2000" dirty="0"/>
              <a:t>Candidate Technologies</a:t>
            </a:r>
          </a:p>
          <a:p>
            <a:r>
              <a:rPr lang="en-US" sz="2400" dirty="0" smtClean="0"/>
              <a:t>Discussion of IG Report</a:t>
            </a:r>
          </a:p>
          <a:p>
            <a:endParaRPr lang="en-US" sz="2400" dirty="0"/>
          </a:p>
          <a:p>
            <a:r>
              <a:rPr lang="en-US" sz="2400" dirty="0" smtClean="0"/>
              <a:t>Minutes are available </a:t>
            </a:r>
            <a:r>
              <a:rPr lang="en-US" sz="2400" dirty="0"/>
              <a:t>on mentor, Doc. </a:t>
            </a:r>
            <a:r>
              <a:rPr lang="en-US" sz="2400" dirty="0">
                <a:hlinkClick r:id="rId2"/>
              </a:rPr>
              <a:t>https://</a:t>
            </a:r>
            <a:r>
              <a:rPr lang="en-US" sz="2400" dirty="0" smtClean="0">
                <a:hlinkClick r:id="rId2"/>
              </a:rPr>
              <a:t>mentor.ieee.org/802.15/dcn/17/15-17-0229-00-lpwa-tg-802-15-minutes-for-march-2017-plenary-meeting-of-ig-lpwa.doc</a:t>
            </a:r>
            <a:endParaRPr lang="en-US" sz="2400" dirty="0" smtClean="0"/>
          </a:p>
          <a:p>
            <a:endParaRPr lang="en-US" sz="2400" dirty="0" smtClean="0"/>
          </a:p>
          <a:p>
            <a:pPr lvl="1"/>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3030289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p>
          <a:p>
            <a:pPr lvl="1"/>
            <a:r>
              <a:rPr lang="en-US" sz="1800" b="1" dirty="0"/>
              <a:t>Discussion of evaluation </a:t>
            </a:r>
            <a:r>
              <a:rPr lang="en-US" sz="1800" b="1" dirty="0" smtClean="0"/>
              <a:t>criteria</a:t>
            </a:r>
            <a:endParaRPr lang="en-US" sz="1800" b="1" dirty="0"/>
          </a:p>
          <a:p>
            <a:pPr lvl="1"/>
            <a:r>
              <a:rPr lang="en-US" sz="1800" b="1" dirty="0" smtClean="0"/>
              <a:t>Presentation of contributions with focus technology options for LPWA</a:t>
            </a:r>
          </a:p>
          <a:p>
            <a:pPr lvl="1"/>
            <a:endParaRPr lang="en-US" sz="1800" b="1" dirty="0" smtClean="0"/>
          </a:p>
          <a:p>
            <a:r>
              <a:rPr lang="en-US" sz="2000" b="1" strike="sngStrike" dirty="0" smtClean="0"/>
              <a:t>May 2017 Daejeon </a:t>
            </a:r>
          </a:p>
          <a:p>
            <a:endParaRPr lang="en-US" sz="2200" dirty="0" smtClean="0"/>
          </a:p>
          <a:p>
            <a:r>
              <a:rPr lang="en-US" sz="2000" b="1" dirty="0" smtClean="0"/>
              <a:t>July 2017 Plenary (Berlin)</a:t>
            </a:r>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AECCCC10-95A5-4A40-B619-D8FBFD7D6646}" type="slidenum">
              <a:rPr lang="en-US" altLang="en-US" smtClean="0"/>
              <a:pPr>
                <a:defRPr/>
              </a:pPr>
              <a:t>9</a:t>
            </a:fld>
            <a:endParaRPr lang="en-US" altLang="en-US" dirty="0"/>
          </a:p>
        </p:txBody>
      </p:sp>
    </p:spTree>
    <p:extLst>
      <p:ext uri="{BB962C8B-B14F-4D97-AF65-F5344CB8AC3E}">
        <p14:creationId xmlns:p14="http://schemas.microsoft.com/office/powerpoint/2010/main" val="4025771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411</Words>
  <Application>Microsoft Office PowerPoint</Application>
  <PresentationFormat>Bildschirmpräsentation (4:3)</PresentationFormat>
  <Paragraphs>101</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802.15 IG LPWA March 2017 Closing Report</vt:lpstr>
      <vt:lpstr>IG LPWA Schedule for the Week</vt:lpstr>
      <vt:lpstr>Main Agenda Items for the Week</vt:lpstr>
      <vt:lpstr>Submissions</vt:lpstr>
      <vt:lpstr>Submissions (cont.)</vt:lpstr>
      <vt:lpstr>Submissions (cont.)</vt:lpstr>
      <vt:lpstr>Meeting Achievements</vt:lpstr>
      <vt:lpstr>Timeline</vt:lpstr>
      <vt:lpstr>Date for Next Telephone Conference</vt:lpstr>
      <vt:lpstr>Thank You for Your Attention!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127</cp:revision>
  <cp:lastPrinted>1998-02-10T13:28:06Z</cp:lastPrinted>
  <dcterms:created xsi:type="dcterms:W3CDTF">2017-03-12T21:31:02Z</dcterms:created>
  <dcterms:modified xsi:type="dcterms:W3CDTF">2017-03-16T22:46:02Z</dcterms:modified>
</cp:coreProperties>
</file>