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411" r:id="rId2"/>
    <p:sldMasterId id="2147484424" r:id="rId3"/>
  </p:sldMasterIdLst>
  <p:notesMasterIdLst>
    <p:notesMasterId r:id="rId9"/>
  </p:notesMasterIdLst>
  <p:handoutMasterIdLst>
    <p:handoutMasterId r:id="rId10"/>
  </p:handoutMasterIdLst>
  <p:sldIdLst>
    <p:sldId id="398" r:id="rId4"/>
    <p:sldId id="312" r:id="rId5"/>
    <p:sldId id="424" r:id="rId6"/>
    <p:sldId id="448" r:id="rId7"/>
    <p:sldId id="450" r:id="rId8"/>
  </p:sldIdLst>
  <p:sldSz cx="9144000" cy="6858000" type="screen4x3"/>
  <p:notesSz cx="6797675" cy="9928225"/>
  <p:defaultTextStyle>
    <a:defPPr>
      <a:defRPr lang="en-US"/>
    </a:defPPr>
    <a:lvl1pPr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p:defaultTextStyle>
  <p:extLst>
    <p:ext uri="{EFAFB233-063F-42B5-8137-9DF3F51BA10A}">
      <p15:sldGuideLst xmlns:p15="http://schemas.microsoft.com/office/powerpoint/2012/main">
        <p15:guide id="1" orient="horz" pos="2640">
          <p15:clr>
            <a:srgbClr val="A4A3A4"/>
          </p15:clr>
        </p15:guide>
        <p15:guide id="2" pos="2688">
          <p15:clr>
            <a:srgbClr val="A4A3A4"/>
          </p15:clr>
        </p15:guide>
        <p15:guide id="3" pos="768">
          <p15:clr>
            <a:srgbClr val="A4A3A4"/>
          </p15:clr>
        </p15:guide>
        <p15:guide id="4" pos="4944">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33"/>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8243" autoAdjust="0"/>
    <p:restoredTop sz="50000" autoAdjust="0"/>
  </p:normalViewPr>
  <p:slideViewPr>
    <p:cSldViewPr>
      <p:cViewPr>
        <p:scale>
          <a:sx n="144" d="100"/>
          <a:sy n="144" d="100"/>
        </p:scale>
        <p:origin x="-904" y="144"/>
      </p:cViewPr>
      <p:guideLst>
        <p:guide orient="horz" pos="2640"/>
        <p:guide pos="2688"/>
        <p:guide pos="768"/>
        <p:guide pos="4944"/>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200" d="100"/>
        <a:sy n="200" d="100"/>
      </p:scale>
      <p:origin x="0" y="6054"/>
    </p:cViewPr>
  </p:sorterViewPr>
  <p:notesViewPr>
    <p:cSldViewPr>
      <p:cViewPr varScale="1">
        <p:scale>
          <a:sx n="83" d="100"/>
          <a:sy n="83" d="100"/>
        </p:scale>
        <p:origin x="2800" y="200"/>
      </p:cViewPr>
      <p:guideLst>
        <p:guide orient="horz" pos="3128"/>
        <p:guide pos="2141"/>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038" y="201613"/>
            <a:ext cx="2640012"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2" eaLnBrk="0" latinLnBrk="0" hangingPunct="0">
              <a:defRPr kumimoji="0" sz="1400" b="1">
                <a:ea typeface="+mn-ea"/>
              </a:defRPr>
            </a:lvl1pPr>
          </a:lstStyle>
          <a:p>
            <a:pPr>
              <a:defRPr/>
            </a:pPr>
            <a:endParaRPr lang="en-US"/>
          </a:p>
        </p:txBody>
      </p:sp>
      <p:sp>
        <p:nvSpPr>
          <p:cNvPr id="3075" name="Rectangle 3"/>
          <p:cNvSpPr>
            <a:spLocks noGrp="1" noChangeArrowheads="1"/>
          </p:cNvSpPr>
          <p:nvPr>
            <p:ph type="dt" sz="quarter" idx="1"/>
          </p:nvPr>
        </p:nvSpPr>
        <p:spPr bwMode="auto">
          <a:xfrm>
            <a:off x="682625" y="201613"/>
            <a:ext cx="2263775"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2" eaLnBrk="0" latinLnBrk="0" hangingPunct="0">
              <a:defRPr kumimoji="0" sz="1400" b="1">
                <a:ea typeface="+mn-ea"/>
              </a:defRPr>
            </a:lvl1pPr>
          </a:lstStyle>
          <a:p>
            <a:pPr>
              <a:defRPr/>
            </a:pPr>
            <a:fld id="{1EF9700B-5738-40DC-A7FC-1D62005D8852}" type="datetime1">
              <a:rPr lang="en-US" altLang="ko-KR"/>
              <a:pPr>
                <a:defRPr/>
              </a:pPr>
              <a:t>3/17/17</a:t>
            </a:fld>
            <a:r>
              <a:rPr lang="en-US"/>
              <a:t>&lt;month year&gt;</a:t>
            </a:r>
          </a:p>
        </p:txBody>
      </p:sp>
      <p:sp>
        <p:nvSpPr>
          <p:cNvPr id="3076" name="Rectangle 4"/>
          <p:cNvSpPr>
            <a:spLocks noGrp="1" noChangeArrowheads="1"/>
          </p:cNvSpPr>
          <p:nvPr>
            <p:ph type="ftr" sz="quarter" idx="2"/>
          </p:nvPr>
        </p:nvSpPr>
        <p:spPr bwMode="auto">
          <a:xfrm>
            <a:off x="4079875" y="9609138"/>
            <a:ext cx="2114550" cy="1539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212" eaLnBrk="0" latinLnBrk="0" hangingPunct="0">
              <a:defRPr kumimoji="0" sz="1000">
                <a:ea typeface="+mn-ea"/>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2644775" y="9609138"/>
            <a:ext cx="1357313" cy="1539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6625">
              <a:defRPr kumimoji="0" sz="1000"/>
            </a:lvl1pPr>
          </a:lstStyle>
          <a:p>
            <a:pPr>
              <a:defRPr/>
            </a:pPr>
            <a:r>
              <a:rPr lang="en-US" altLang="ko-KR"/>
              <a:t>Page </a:t>
            </a:r>
            <a:fld id="{0B47121D-2CBD-4CA3-B8C5-47636022C4C1}" type="slidenum">
              <a:rPr lang="en-US" altLang="ko-KR"/>
              <a:pPr>
                <a:defRPr/>
              </a:pPr>
              <a:t>‹#›</a:t>
            </a:fld>
            <a:endParaRPr lang="en-US" altLang="ko-KR"/>
          </a:p>
        </p:txBody>
      </p:sp>
      <p:sp>
        <p:nvSpPr>
          <p:cNvPr id="43014" name="Line 6"/>
          <p:cNvSpPr>
            <a:spLocks noChangeShapeType="1"/>
          </p:cNvSpPr>
          <p:nvPr/>
        </p:nvSpPr>
        <p:spPr bwMode="auto">
          <a:xfrm>
            <a:off x="681038" y="414338"/>
            <a:ext cx="5435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59399" name="Rectangle 7"/>
          <p:cNvSpPr>
            <a:spLocks noChangeArrowheads="1"/>
          </p:cNvSpPr>
          <p:nvPr/>
        </p:nvSpPr>
        <p:spPr bwMode="auto">
          <a:xfrm>
            <a:off x="681038" y="9609138"/>
            <a:ext cx="696912" cy="369887"/>
          </a:xfrm>
          <a:prstGeom prst="rect">
            <a:avLst/>
          </a:prstGeom>
          <a:noFill/>
          <a:ln>
            <a:noFill/>
          </a:ln>
          <a:extLst/>
        </p:spPr>
        <p:txBody>
          <a:bodyPr lIns="0" tIns="0" rIns="0" bIns="0">
            <a:spAutoFit/>
          </a:bodyPr>
          <a:lstStyle>
            <a:lvl1pPr defTabSz="938213" eaLnBrk="0" hangingPunct="0">
              <a:defRPr kumimoji="1" sz="1200">
                <a:solidFill>
                  <a:schemeClr val="tx1"/>
                </a:solidFill>
                <a:latin typeface="Times New Roman" pitchFamily="18" charset="0"/>
                <a:ea typeface="굴림" charset="-127"/>
              </a:defRPr>
            </a:lvl1pPr>
            <a:lvl2pPr marL="742950" indent="-285750" defTabSz="938213" eaLnBrk="0" hangingPunct="0">
              <a:defRPr kumimoji="1" sz="1200">
                <a:solidFill>
                  <a:schemeClr val="tx1"/>
                </a:solidFill>
                <a:latin typeface="Times New Roman" pitchFamily="18" charset="0"/>
                <a:ea typeface="굴림" charset="-127"/>
              </a:defRPr>
            </a:lvl2pPr>
            <a:lvl3pPr marL="1143000" indent="-228600" defTabSz="938213" eaLnBrk="0" hangingPunct="0">
              <a:defRPr kumimoji="1" sz="1200">
                <a:solidFill>
                  <a:schemeClr val="tx1"/>
                </a:solidFill>
                <a:latin typeface="Times New Roman" pitchFamily="18" charset="0"/>
                <a:ea typeface="굴림" charset="-127"/>
              </a:defRPr>
            </a:lvl3pPr>
            <a:lvl4pPr marL="1600200" indent="-228600" defTabSz="938213" eaLnBrk="0" hangingPunct="0">
              <a:defRPr kumimoji="1" sz="1200">
                <a:solidFill>
                  <a:schemeClr val="tx1"/>
                </a:solidFill>
                <a:latin typeface="Times New Roman" pitchFamily="18" charset="0"/>
                <a:ea typeface="굴림" charset="-127"/>
              </a:defRPr>
            </a:lvl4pPr>
            <a:lvl5pPr marL="2057400" indent="-228600" defTabSz="938213" eaLnBrk="0" hangingPunct="0">
              <a:defRPr kumimoji="1" sz="1200">
                <a:solidFill>
                  <a:schemeClr val="tx1"/>
                </a:solidFill>
                <a:latin typeface="Times New Roman" pitchFamily="18" charset="0"/>
                <a:ea typeface="굴림" charset="-127"/>
              </a:defRPr>
            </a:lvl5pPr>
            <a:lvl6pPr marL="25146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9pPr>
          </a:lstStyle>
          <a:p>
            <a:pPr>
              <a:defRPr/>
            </a:pPr>
            <a:r>
              <a:rPr kumimoji="0" lang="en-US" altLang="ko-KR" smtClean="0"/>
              <a:t>Submission</a:t>
            </a:r>
          </a:p>
        </p:txBody>
      </p:sp>
      <p:sp>
        <p:nvSpPr>
          <p:cNvPr id="43016" name="Line 8"/>
          <p:cNvSpPr>
            <a:spLocks noChangeShapeType="1"/>
          </p:cNvSpPr>
          <p:nvPr/>
        </p:nvSpPr>
        <p:spPr bwMode="auto">
          <a:xfrm>
            <a:off x="681038" y="9598025"/>
            <a:ext cx="55864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extLst>
      <p:ext uri="{BB962C8B-B14F-4D97-AF65-F5344CB8AC3E}">
        <p14:creationId xmlns:p14="http://schemas.microsoft.com/office/powerpoint/2010/main" val="4937863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8" y="117475"/>
            <a:ext cx="2759075" cy="21431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2" eaLnBrk="0" latinLnBrk="0" hangingPunct="0">
              <a:defRPr kumimoji="0" sz="1400" b="1">
                <a:ea typeface="+mn-ea"/>
              </a:defRPr>
            </a:lvl1pPr>
          </a:lstStyle>
          <a:p>
            <a:pPr>
              <a:defRPr/>
            </a:pPr>
            <a:endParaRPr lang="en-US"/>
          </a:p>
        </p:txBody>
      </p:sp>
      <p:sp>
        <p:nvSpPr>
          <p:cNvPr id="2051" name="Rectangle 3"/>
          <p:cNvSpPr>
            <a:spLocks noGrp="1" noChangeArrowheads="1"/>
          </p:cNvSpPr>
          <p:nvPr>
            <p:ph type="dt" idx="1"/>
          </p:nvPr>
        </p:nvSpPr>
        <p:spPr bwMode="auto">
          <a:xfrm>
            <a:off x="641350" y="117475"/>
            <a:ext cx="2681288" cy="21431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2" eaLnBrk="0" latinLnBrk="0" hangingPunct="0">
              <a:defRPr kumimoji="0" sz="1400" b="1">
                <a:ea typeface="+mn-ea"/>
              </a:defRPr>
            </a:lvl1pPr>
          </a:lstStyle>
          <a:p>
            <a:pPr>
              <a:defRPr/>
            </a:pPr>
            <a:fld id="{4B9CDA18-ACF1-4E85-844D-DAD4472583A4}" type="datetime1">
              <a:rPr lang="en-US" altLang="ko-KR"/>
              <a:pPr>
                <a:defRPr/>
              </a:pPr>
              <a:t>3/17/17</a:t>
            </a:fld>
            <a:r>
              <a:rPr lang="en-US"/>
              <a:t>&lt;month year&gt;</a:t>
            </a:r>
          </a:p>
        </p:txBody>
      </p:sp>
      <p:sp>
        <p:nvSpPr>
          <p:cNvPr id="41988" name="Rectangle 4"/>
          <p:cNvSpPr>
            <a:spLocks noGrp="1" noRot="1" noChangeAspect="1" noChangeArrowheads="1" noTextEdit="1"/>
          </p:cNvSpPr>
          <p:nvPr>
            <p:ph type="sldImg" idx="2"/>
          </p:nvPr>
        </p:nvSpPr>
        <p:spPr bwMode="auto">
          <a:xfrm>
            <a:off x="927100" y="750888"/>
            <a:ext cx="4945063" cy="3708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04875" y="4716463"/>
            <a:ext cx="4987925" cy="4467225"/>
          </a:xfrm>
          <a:prstGeom prst="rect">
            <a:avLst/>
          </a:prstGeom>
          <a:noFill/>
          <a:ln w="9525">
            <a:noFill/>
            <a:miter lim="800000"/>
            <a:headEnd/>
            <a:tailEnd/>
          </a:ln>
        </p:spPr>
        <p:txBody>
          <a:bodyPr vert="horz" wrap="square" lIns="94187" tIns="46296" rIns="94187" bIns="462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697288" y="9612313"/>
            <a:ext cx="2460625" cy="18573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60375" lvl="4" algn="r" defTabSz="938212" eaLnBrk="0" latinLnBrk="0" hangingPunct="0">
              <a:defRPr kumimoji="0">
                <a:ea typeface="+mn-ea"/>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874963" y="9612313"/>
            <a:ext cx="787400" cy="18573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6625">
              <a:defRPr kumimoji="0"/>
            </a:lvl1pPr>
          </a:lstStyle>
          <a:p>
            <a:pPr>
              <a:defRPr/>
            </a:pPr>
            <a:r>
              <a:rPr lang="en-US" altLang="ko-KR"/>
              <a:t>Page </a:t>
            </a:r>
            <a:fld id="{0A3C6D01-93BD-465E-9DD3-5996373CC33E}" type="slidenum">
              <a:rPr lang="en-US" altLang="ko-KR"/>
              <a:pPr>
                <a:defRPr/>
              </a:pPr>
              <a:t>‹#›</a:t>
            </a:fld>
            <a:endParaRPr lang="en-US" altLang="ko-KR"/>
          </a:p>
        </p:txBody>
      </p:sp>
      <p:sp>
        <p:nvSpPr>
          <p:cNvPr id="55304" name="Rectangle 8"/>
          <p:cNvSpPr>
            <a:spLocks noChangeArrowheads="1"/>
          </p:cNvSpPr>
          <p:nvPr/>
        </p:nvSpPr>
        <p:spPr bwMode="auto">
          <a:xfrm>
            <a:off x="709613" y="9612313"/>
            <a:ext cx="696912" cy="369887"/>
          </a:xfrm>
          <a:prstGeom prst="rect">
            <a:avLst/>
          </a:prstGeom>
          <a:noFill/>
          <a:ln>
            <a:noFill/>
          </a:ln>
          <a:extLst/>
        </p:spPr>
        <p:txBody>
          <a:bodyPr lIns="0" tIns="0" rIns="0" bIns="0">
            <a:spAutoFit/>
          </a:bodyPr>
          <a:lstStyle>
            <a:lvl1pPr defTabSz="919163" eaLnBrk="0" hangingPunct="0">
              <a:defRPr kumimoji="1" sz="1200">
                <a:solidFill>
                  <a:schemeClr val="tx1"/>
                </a:solidFill>
                <a:latin typeface="Times New Roman" pitchFamily="18" charset="0"/>
                <a:ea typeface="굴림" charset="-127"/>
              </a:defRPr>
            </a:lvl1pPr>
            <a:lvl2pPr marL="742950" indent="-285750" defTabSz="919163" eaLnBrk="0" hangingPunct="0">
              <a:defRPr kumimoji="1" sz="1200">
                <a:solidFill>
                  <a:schemeClr val="tx1"/>
                </a:solidFill>
                <a:latin typeface="Times New Roman" pitchFamily="18" charset="0"/>
                <a:ea typeface="굴림" charset="-127"/>
              </a:defRPr>
            </a:lvl2pPr>
            <a:lvl3pPr marL="1143000" indent="-228600" defTabSz="919163" eaLnBrk="0" hangingPunct="0">
              <a:defRPr kumimoji="1" sz="1200">
                <a:solidFill>
                  <a:schemeClr val="tx1"/>
                </a:solidFill>
                <a:latin typeface="Times New Roman" pitchFamily="18" charset="0"/>
                <a:ea typeface="굴림" charset="-127"/>
              </a:defRPr>
            </a:lvl3pPr>
            <a:lvl4pPr marL="1600200" indent="-228600" defTabSz="919163" eaLnBrk="0" hangingPunct="0">
              <a:defRPr kumimoji="1" sz="1200">
                <a:solidFill>
                  <a:schemeClr val="tx1"/>
                </a:solidFill>
                <a:latin typeface="Times New Roman" pitchFamily="18" charset="0"/>
                <a:ea typeface="굴림" charset="-127"/>
              </a:defRPr>
            </a:lvl4pPr>
            <a:lvl5pPr marL="2057400" indent="-228600" defTabSz="919163" eaLnBrk="0" hangingPunct="0">
              <a:defRPr kumimoji="1" sz="1200">
                <a:solidFill>
                  <a:schemeClr val="tx1"/>
                </a:solidFill>
                <a:latin typeface="Times New Roman" pitchFamily="18" charset="0"/>
                <a:ea typeface="굴림" charset="-127"/>
              </a:defRPr>
            </a:lvl5pPr>
            <a:lvl6pPr marL="25146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9pPr>
          </a:lstStyle>
          <a:p>
            <a:pPr>
              <a:defRPr/>
            </a:pPr>
            <a:r>
              <a:rPr kumimoji="0" lang="en-US" altLang="ko-KR" smtClean="0"/>
              <a:t>Submission</a:t>
            </a:r>
          </a:p>
        </p:txBody>
      </p:sp>
      <p:sp>
        <p:nvSpPr>
          <p:cNvPr id="41993" name="Line 9"/>
          <p:cNvSpPr>
            <a:spLocks noChangeShapeType="1"/>
          </p:cNvSpPr>
          <p:nvPr/>
        </p:nvSpPr>
        <p:spPr bwMode="auto">
          <a:xfrm>
            <a:off x="709613" y="9610725"/>
            <a:ext cx="53784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41994" name="Line 10"/>
          <p:cNvSpPr>
            <a:spLocks noChangeShapeType="1"/>
          </p:cNvSpPr>
          <p:nvPr/>
        </p:nvSpPr>
        <p:spPr bwMode="auto">
          <a:xfrm>
            <a:off x="633413" y="317500"/>
            <a:ext cx="55308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extLst>
      <p:ext uri="{BB962C8B-B14F-4D97-AF65-F5344CB8AC3E}">
        <p14:creationId xmlns:p14="http://schemas.microsoft.com/office/powerpoint/2010/main" val="502210847"/>
      </p:ext>
    </p:extLst>
  </p:cSld>
  <p:clrMap bg1="lt1" tx1="dk1" bg2="lt2" tx2="dk2" accent1="accent1" accent2="accent2" accent3="accent3" accent4="accent4" accent5="accent5" accent6="accent6" hlink="hlink" folHlink="folHlink"/>
  <p:hf hdr="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xfrm>
            <a:off x="3398838" y="-98425"/>
            <a:ext cx="2759075" cy="430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New Roman" panose="02020603050405020304" pitchFamily="18" charset="0"/>
              </a:defRPr>
            </a:lvl1pPr>
            <a:lvl2pPr marL="742950" indent="-285750" defTabSz="936625">
              <a:spcBef>
                <a:spcPct val="30000"/>
              </a:spcBef>
              <a:defRPr sz="1200">
                <a:solidFill>
                  <a:schemeClr val="tx1"/>
                </a:solidFill>
                <a:latin typeface="Times New Roman" panose="02020603050405020304" pitchFamily="18" charset="0"/>
              </a:defRPr>
            </a:lvl2pPr>
            <a:lvl3pPr marL="1143000" indent="-228600" defTabSz="936625">
              <a:spcBef>
                <a:spcPct val="30000"/>
              </a:spcBef>
              <a:defRPr sz="1200">
                <a:solidFill>
                  <a:schemeClr val="tx1"/>
                </a:solidFill>
                <a:latin typeface="Times New Roman" panose="02020603050405020304" pitchFamily="18" charset="0"/>
              </a:defRPr>
            </a:lvl3pPr>
            <a:lvl4pPr marL="1600200" indent="-228600" defTabSz="936625">
              <a:spcBef>
                <a:spcPct val="30000"/>
              </a:spcBef>
              <a:defRPr sz="1200">
                <a:solidFill>
                  <a:schemeClr val="tx1"/>
                </a:solidFill>
                <a:latin typeface="Times New Roman" panose="02020603050405020304" pitchFamily="18" charset="0"/>
              </a:defRPr>
            </a:lvl4pPr>
            <a:lvl5pPr marL="2058988" indent="-228600" defTabSz="936625">
              <a:spcBef>
                <a:spcPct val="30000"/>
              </a:spcBef>
              <a:defRPr sz="1200">
                <a:solidFill>
                  <a:schemeClr val="tx1"/>
                </a:solidFill>
                <a:latin typeface="Times New Roman" panose="02020603050405020304" pitchFamily="18" charset="0"/>
              </a:defRPr>
            </a:lvl5pPr>
            <a:lvl6pPr marL="2516188" indent="-228600" defTabSz="936625" eaLnBrk="0" fontAlgn="base" hangingPunct="0">
              <a:spcBef>
                <a:spcPct val="30000"/>
              </a:spcBef>
              <a:spcAft>
                <a:spcPct val="0"/>
              </a:spcAft>
              <a:defRPr sz="1200">
                <a:solidFill>
                  <a:schemeClr val="tx1"/>
                </a:solidFill>
                <a:latin typeface="Times New Roman" panose="02020603050405020304" pitchFamily="18" charset="0"/>
              </a:defRPr>
            </a:lvl6pPr>
            <a:lvl7pPr marL="2973388" indent="-228600" defTabSz="936625" eaLnBrk="0" fontAlgn="base" hangingPunct="0">
              <a:spcBef>
                <a:spcPct val="30000"/>
              </a:spcBef>
              <a:spcAft>
                <a:spcPct val="0"/>
              </a:spcAft>
              <a:defRPr sz="1200">
                <a:solidFill>
                  <a:schemeClr val="tx1"/>
                </a:solidFill>
                <a:latin typeface="Times New Roman" panose="02020603050405020304" pitchFamily="18" charset="0"/>
              </a:defRPr>
            </a:lvl7pPr>
            <a:lvl8pPr marL="3430588" indent="-228600" defTabSz="936625" eaLnBrk="0" fontAlgn="base" hangingPunct="0">
              <a:spcBef>
                <a:spcPct val="30000"/>
              </a:spcBef>
              <a:spcAft>
                <a:spcPct val="0"/>
              </a:spcAft>
              <a:defRPr sz="1200">
                <a:solidFill>
                  <a:schemeClr val="tx1"/>
                </a:solidFill>
                <a:latin typeface="Times New Roman" panose="02020603050405020304" pitchFamily="18" charset="0"/>
              </a:defRPr>
            </a:lvl8pPr>
            <a:lvl9pPr marL="3887788" indent="-228600" defTabSz="9366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ko-KR" sz="1400" smtClean="0">
                <a:ea typeface="굴림" panose="020B0600000101010101" pitchFamily="50" charset="-127"/>
              </a:rPr>
              <a:t>September 2009doc.: IEEE 802.15-09-0117-00-0007</a:t>
            </a:r>
          </a:p>
        </p:txBody>
      </p:sp>
      <p:sp>
        <p:nvSpPr>
          <p:cNvPr id="450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New Roman" panose="02020603050405020304" pitchFamily="18" charset="0"/>
              </a:defRPr>
            </a:lvl1pPr>
            <a:lvl2pPr marL="742950" indent="-285750" defTabSz="936625">
              <a:spcBef>
                <a:spcPct val="30000"/>
              </a:spcBef>
              <a:defRPr sz="1200">
                <a:solidFill>
                  <a:schemeClr val="tx1"/>
                </a:solidFill>
                <a:latin typeface="Times New Roman" panose="02020603050405020304" pitchFamily="18" charset="0"/>
              </a:defRPr>
            </a:lvl2pPr>
            <a:lvl3pPr marL="1143000" indent="-228600" defTabSz="936625">
              <a:spcBef>
                <a:spcPct val="30000"/>
              </a:spcBef>
              <a:defRPr sz="1200">
                <a:solidFill>
                  <a:schemeClr val="tx1"/>
                </a:solidFill>
                <a:latin typeface="Times New Roman" panose="02020603050405020304" pitchFamily="18" charset="0"/>
              </a:defRPr>
            </a:lvl3pPr>
            <a:lvl4pPr marL="1600200" indent="-228600" defTabSz="936625">
              <a:spcBef>
                <a:spcPct val="30000"/>
              </a:spcBef>
              <a:defRPr sz="1200">
                <a:solidFill>
                  <a:schemeClr val="tx1"/>
                </a:solidFill>
                <a:latin typeface="Times New Roman" panose="02020603050405020304" pitchFamily="18" charset="0"/>
              </a:defRPr>
            </a:lvl4pPr>
            <a:lvl5pPr marL="2058988" indent="-228600" defTabSz="936625">
              <a:spcBef>
                <a:spcPct val="30000"/>
              </a:spcBef>
              <a:defRPr sz="1200">
                <a:solidFill>
                  <a:schemeClr val="tx1"/>
                </a:solidFill>
                <a:latin typeface="Times New Roman" panose="02020603050405020304" pitchFamily="18" charset="0"/>
              </a:defRPr>
            </a:lvl5pPr>
            <a:lvl6pPr marL="2516188" indent="-228600" defTabSz="936625" eaLnBrk="0" fontAlgn="base" hangingPunct="0">
              <a:spcBef>
                <a:spcPct val="30000"/>
              </a:spcBef>
              <a:spcAft>
                <a:spcPct val="0"/>
              </a:spcAft>
              <a:defRPr sz="1200">
                <a:solidFill>
                  <a:schemeClr val="tx1"/>
                </a:solidFill>
                <a:latin typeface="Times New Roman" panose="02020603050405020304" pitchFamily="18" charset="0"/>
              </a:defRPr>
            </a:lvl6pPr>
            <a:lvl7pPr marL="2973388" indent="-228600" defTabSz="936625" eaLnBrk="0" fontAlgn="base" hangingPunct="0">
              <a:spcBef>
                <a:spcPct val="30000"/>
              </a:spcBef>
              <a:spcAft>
                <a:spcPct val="0"/>
              </a:spcAft>
              <a:defRPr sz="1200">
                <a:solidFill>
                  <a:schemeClr val="tx1"/>
                </a:solidFill>
                <a:latin typeface="Times New Roman" panose="02020603050405020304" pitchFamily="18" charset="0"/>
              </a:defRPr>
            </a:lvl7pPr>
            <a:lvl8pPr marL="3430588" indent="-228600" defTabSz="936625" eaLnBrk="0" fontAlgn="base" hangingPunct="0">
              <a:spcBef>
                <a:spcPct val="30000"/>
              </a:spcBef>
              <a:spcAft>
                <a:spcPct val="0"/>
              </a:spcAft>
              <a:defRPr sz="1200">
                <a:solidFill>
                  <a:schemeClr val="tx1"/>
                </a:solidFill>
                <a:latin typeface="Times New Roman" panose="02020603050405020304" pitchFamily="18" charset="0"/>
              </a:defRPr>
            </a:lvl8pPr>
            <a:lvl9pPr marL="3887788" indent="-228600" defTabSz="9366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3B14BE-1654-40D3-B6A7-7708385665AB}" type="datetime1">
              <a:rPr lang="en-US" altLang="ko-KR" sz="1400" smtClean="0">
                <a:ea typeface="굴림" panose="020B0600000101010101" pitchFamily="50" charset="-127"/>
              </a:rPr>
              <a:pPr>
                <a:spcBef>
                  <a:spcPct val="0"/>
                </a:spcBef>
              </a:pPr>
              <a:t>3/17/17</a:t>
            </a:fld>
            <a:r>
              <a:rPr lang="en-US" altLang="ko-KR" sz="1400" smtClean="0">
                <a:ea typeface="굴림" panose="020B0600000101010101" pitchFamily="50" charset="-127"/>
              </a:rPr>
              <a:t>&lt;month year&gt;</a:t>
            </a:r>
          </a:p>
        </p:txBody>
      </p:sp>
      <p:sp>
        <p:nvSpPr>
          <p:cNvPr id="45060" name="Slide Image Placeholder 1"/>
          <p:cNvSpPr>
            <a:spLocks noGrp="1" noRot="1" noChangeAspect="1" noTextEdit="1"/>
          </p:cNvSpPr>
          <p:nvPr>
            <p:ph type="sldImg"/>
          </p:nvPr>
        </p:nvSpPr>
        <p:spPr>
          <a:xfrm>
            <a:off x="927100" y="750888"/>
            <a:ext cx="4943475" cy="3708400"/>
          </a:xfrm>
          <a:ln/>
        </p:spPr>
      </p:sp>
      <p:sp>
        <p:nvSpPr>
          <p:cNvPr id="4506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smtClean="0">
              <a:ea typeface="굴림" panose="020B0600000101010101" pitchFamily="50" charset="-127"/>
            </a:endParaRPr>
          </a:p>
        </p:txBody>
      </p:sp>
      <p:sp>
        <p:nvSpPr>
          <p:cNvPr id="45062" name="Header Placeholder 3"/>
          <p:cNvSpPr txBox="1">
            <a:spLocks noGrp="1"/>
          </p:cNvSpPr>
          <p:nvPr/>
        </p:nvSpPr>
        <p:spPr bwMode="auto">
          <a:xfrm>
            <a:off x="3398838" y="117475"/>
            <a:ext cx="2759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6625">
              <a:spcBef>
                <a:spcPct val="30000"/>
              </a:spcBef>
              <a:defRPr sz="1200">
                <a:solidFill>
                  <a:schemeClr val="tx1"/>
                </a:solidFill>
                <a:latin typeface="Times New Roman" panose="02020603050405020304" pitchFamily="18" charset="0"/>
              </a:defRPr>
            </a:lvl1pPr>
            <a:lvl2pPr marL="742950" indent="-285750" defTabSz="936625">
              <a:spcBef>
                <a:spcPct val="30000"/>
              </a:spcBef>
              <a:defRPr sz="1200">
                <a:solidFill>
                  <a:schemeClr val="tx1"/>
                </a:solidFill>
                <a:latin typeface="Times New Roman" panose="02020603050405020304" pitchFamily="18" charset="0"/>
              </a:defRPr>
            </a:lvl2pPr>
            <a:lvl3pPr marL="1143000" indent="-228600" defTabSz="936625">
              <a:spcBef>
                <a:spcPct val="30000"/>
              </a:spcBef>
              <a:defRPr sz="1200">
                <a:solidFill>
                  <a:schemeClr val="tx1"/>
                </a:solidFill>
                <a:latin typeface="Times New Roman" panose="02020603050405020304" pitchFamily="18" charset="0"/>
              </a:defRPr>
            </a:lvl3pPr>
            <a:lvl4pPr marL="1600200" indent="-228600" defTabSz="936625">
              <a:spcBef>
                <a:spcPct val="30000"/>
              </a:spcBef>
              <a:defRPr sz="1200">
                <a:solidFill>
                  <a:schemeClr val="tx1"/>
                </a:solidFill>
                <a:latin typeface="Times New Roman" panose="02020603050405020304" pitchFamily="18" charset="0"/>
              </a:defRPr>
            </a:lvl4pPr>
            <a:lvl5pPr marL="2057400" indent="-228600" defTabSz="936625">
              <a:spcBef>
                <a:spcPct val="30000"/>
              </a:spcBef>
              <a:defRPr sz="1200">
                <a:solidFill>
                  <a:schemeClr val="tx1"/>
                </a:solidFill>
                <a:latin typeface="Times New Roman"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kumimoji="0" lang="en-US" altLang="ko-KR" sz="1400" b="1"/>
              <a:t>doc.: IEEE 802.15-09-0117-00-0007</a:t>
            </a:r>
          </a:p>
        </p:txBody>
      </p:sp>
      <p:sp>
        <p:nvSpPr>
          <p:cNvPr id="45063" name="Date Placeholder 4"/>
          <p:cNvSpPr txBox="1">
            <a:spLocks noGrp="1"/>
          </p:cNvSpPr>
          <p:nvPr/>
        </p:nvSpPr>
        <p:spPr bwMode="auto">
          <a:xfrm>
            <a:off x="641350" y="117475"/>
            <a:ext cx="26812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6625">
              <a:spcBef>
                <a:spcPct val="30000"/>
              </a:spcBef>
              <a:defRPr sz="1200">
                <a:solidFill>
                  <a:schemeClr val="tx1"/>
                </a:solidFill>
                <a:latin typeface="Times New Roman" panose="02020603050405020304" pitchFamily="18" charset="0"/>
              </a:defRPr>
            </a:lvl1pPr>
            <a:lvl2pPr marL="742950" indent="-285750" defTabSz="936625">
              <a:spcBef>
                <a:spcPct val="30000"/>
              </a:spcBef>
              <a:defRPr sz="1200">
                <a:solidFill>
                  <a:schemeClr val="tx1"/>
                </a:solidFill>
                <a:latin typeface="Times New Roman" panose="02020603050405020304" pitchFamily="18" charset="0"/>
              </a:defRPr>
            </a:lvl2pPr>
            <a:lvl3pPr marL="1143000" indent="-228600" defTabSz="936625">
              <a:spcBef>
                <a:spcPct val="30000"/>
              </a:spcBef>
              <a:defRPr sz="1200">
                <a:solidFill>
                  <a:schemeClr val="tx1"/>
                </a:solidFill>
                <a:latin typeface="Times New Roman" panose="02020603050405020304" pitchFamily="18" charset="0"/>
              </a:defRPr>
            </a:lvl3pPr>
            <a:lvl4pPr marL="1600200" indent="-228600" defTabSz="936625">
              <a:spcBef>
                <a:spcPct val="30000"/>
              </a:spcBef>
              <a:defRPr sz="1200">
                <a:solidFill>
                  <a:schemeClr val="tx1"/>
                </a:solidFill>
                <a:latin typeface="Times New Roman" panose="02020603050405020304" pitchFamily="18" charset="0"/>
              </a:defRPr>
            </a:lvl4pPr>
            <a:lvl5pPr marL="2057400" indent="-228600" defTabSz="936625">
              <a:spcBef>
                <a:spcPct val="30000"/>
              </a:spcBef>
              <a:defRPr sz="1200">
                <a:solidFill>
                  <a:schemeClr val="tx1"/>
                </a:solidFill>
                <a:latin typeface="Times New Roman"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kumimoji="0" lang="en-US" altLang="ko-KR" sz="1400" b="1"/>
              <a:t>&lt;month year&gt;</a:t>
            </a:r>
          </a:p>
        </p:txBody>
      </p:sp>
      <p:sp>
        <p:nvSpPr>
          <p:cNvPr id="4506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6625">
              <a:spcBef>
                <a:spcPct val="30000"/>
              </a:spcBef>
              <a:defRPr sz="1200">
                <a:solidFill>
                  <a:schemeClr val="tx1"/>
                </a:solidFill>
                <a:latin typeface="Times New Roman" panose="02020603050405020304" pitchFamily="18" charset="0"/>
              </a:defRPr>
            </a:lvl1pPr>
            <a:lvl2pPr marL="742950" indent="-285750" defTabSz="936625">
              <a:spcBef>
                <a:spcPct val="30000"/>
              </a:spcBef>
              <a:defRPr sz="1200">
                <a:solidFill>
                  <a:schemeClr val="tx1"/>
                </a:solidFill>
                <a:latin typeface="Times New Roman" panose="02020603050405020304" pitchFamily="18" charset="0"/>
              </a:defRPr>
            </a:lvl2pPr>
            <a:lvl3pPr marL="1143000" indent="-228600" defTabSz="936625">
              <a:spcBef>
                <a:spcPct val="30000"/>
              </a:spcBef>
              <a:defRPr sz="1200">
                <a:solidFill>
                  <a:schemeClr val="tx1"/>
                </a:solidFill>
                <a:latin typeface="Times New Roman" panose="02020603050405020304" pitchFamily="18" charset="0"/>
              </a:defRPr>
            </a:lvl3pPr>
            <a:lvl4pPr marL="1600200" indent="-228600" defTabSz="936625">
              <a:spcBef>
                <a:spcPct val="30000"/>
              </a:spcBef>
              <a:defRPr sz="1200">
                <a:solidFill>
                  <a:schemeClr val="tx1"/>
                </a:solidFill>
                <a:latin typeface="Times New Roman" panose="02020603050405020304" pitchFamily="18" charset="0"/>
              </a:defRPr>
            </a:lvl4pPr>
            <a:lvl5pPr marL="458788" defTabSz="936625">
              <a:spcBef>
                <a:spcPct val="30000"/>
              </a:spcBef>
              <a:defRPr sz="1200">
                <a:solidFill>
                  <a:schemeClr val="tx1"/>
                </a:solidFill>
                <a:latin typeface="Times New Roman" panose="02020603050405020304" pitchFamily="18" charset="0"/>
              </a:defRPr>
            </a:lvl5pPr>
            <a:lvl6pPr marL="915988" defTabSz="936625"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6625"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6625"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6625"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ko-KR" smtClean="0">
                <a:ea typeface="굴림" panose="020B0600000101010101" pitchFamily="50" charset="-127"/>
              </a:rPr>
              <a:t>&lt;author&gt;, &lt;company&gt;</a:t>
            </a:r>
          </a:p>
        </p:txBody>
      </p:sp>
      <p:sp>
        <p:nvSpPr>
          <p:cNvPr id="4506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New Roman" panose="02020603050405020304" pitchFamily="18" charset="0"/>
              </a:defRPr>
            </a:lvl1pPr>
            <a:lvl2pPr marL="742950" indent="-285750" defTabSz="936625">
              <a:spcBef>
                <a:spcPct val="30000"/>
              </a:spcBef>
              <a:defRPr sz="1200">
                <a:solidFill>
                  <a:schemeClr val="tx1"/>
                </a:solidFill>
                <a:latin typeface="Times New Roman" panose="02020603050405020304" pitchFamily="18" charset="0"/>
              </a:defRPr>
            </a:lvl2pPr>
            <a:lvl3pPr marL="1143000" indent="-228600" defTabSz="936625">
              <a:spcBef>
                <a:spcPct val="30000"/>
              </a:spcBef>
              <a:defRPr sz="1200">
                <a:solidFill>
                  <a:schemeClr val="tx1"/>
                </a:solidFill>
                <a:latin typeface="Times New Roman" panose="02020603050405020304" pitchFamily="18" charset="0"/>
              </a:defRPr>
            </a:lvl3pPr>
            <a:lvl4pPr marL="1600200" indent="-228600" defTabSz="936625">
              <a:spcBef>
                <a:spcPct val="30000"/>
              </a:spcBef>
              <a:defRPr sz="1200">
                <a:solidFill>
                  <a:schemeClr val="tx1"/>
                </a:solidFill>
                <a:latin typeface="Times New Roman" panose="02020603050405020304" pitchFamily="18" charset="0"/>
              </a:defRPr>
            </a:lvl4pPr>
            <a:lvl5pPr marL="2058988" indent="-228600" defTabSz="936625">
              <a:spcBef>
                <a:spcPct val="30000"/>
              </a:spcBef>
              <a:defRPr sz="1200">
                <a:solidFill>
                  <a:schemeClr val="tx1"/>
                </a:solidFill>
                <a:latin typeface="Times New Roman" panose="02020603050405020304" pitchFamily="18" charset="0"/>
              </a:defRPr>
            </a:lvl5pPr>
            <a:lvl6pPr marL="2516188" indent="-228600" defTabSz="936625" eaLnBrk="0" fontAlgn="base" hangingPunct="0">
              <a:spcBef>
                <a:spcPct val="30000"/>
              </a:spcBef>
              <a:spcAft>
                <a:spcPct val="0"/>
              </a:spcAft>
              <a:defRPr sz="1200">
                <a:solidFill>
                  <a:schemeClr val="tx1"/>
                </a:solidFill>
                <a:latin typeface="Times New Roman" panose="02020603050405020304" pitchFamily="18" charset="0"/>
              </a:defRPr>
            </a:lvl6pPr>
            <a:lvl7pPr marL="2973388" indent="-228600" defTabSz="936625" eaLnBrk="0" fontAlgn="base" hangingPunct="0">
              <a:spcBef>
                <a:spcPct val="30000"/>
              </a:spcBef>
              <a:spcAft>
                <a:spcPct val="0"/>
              </a:spcAft>
              <a:defRPr sz="1200">
                <a:solidFill>
                  <a:schemeClr val="tx1"/>
                </a:solidFill>
                <a:latin typeface="Times New Roman" panose="02020603050405020304" pitchFamily="18" charset="0"/>
              </a:defRPr>
            </a:lvl7pPr>
            <a:lvl8pPr marL="3430588" indent="-228600" defTabSz="936625" eaLnBrk="0" fontAlgn="base" hangingPunct="0">
              <a:spcBef>
                <a:spcPct val="30000"/>
              </a:spcBef>
              <a:spcAft>
                <a:spcPct val="0"/>
              </a:spcAft>
              <a:defRPr sz="1200">
                <a:solidFill>
                  <a:schemeClr val="tx1"/>
                </a:solidFill>
                <a:latin typeface="Times New Roman" panose="02020603050405020304" pitchFamily="18" charset="0"/>
              </a:defRPr>
            </a:lvl8pPr>
            <a:lvl9pPr marL="3887788" indent="-228600" defTabSz="9366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ko-KR" smtClean="0"/>
              <a:t>Page </a:t>
            </a:r>
            <a:fld id="{620CC089-ACFD-492B-B702-1763C7D44284}" type="slidenum">
              <a:rPr lang="en-US" altLang="ko-KR" smtClean="0"/>
              <a:pPr>
                <a:spcBef>
                  <a:spcPct val="0"/>
                </a:spcBef>
              </a:pPr>
              <a:t>1</a:t>
            </a:fld>
            <a:endParaRPr lang="en-US" altLang="ko-KR" smtClean="0"/>
          </a:p>
        </p:txBody>
      </p:sp>
    </p:spTree>
    <p:extLst>
      <p:ext uri="{BB962C8B-B14F-4D97-AF65-F5344CB8AC3E}">
        <p14:creationId xmlns:p14="http://schemas.microsoft.com/office/powerpoint/2010/main" val="104697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New Roman" panose="02020603050405020304" pitchFamily="18" charset="0"/>
              </a:defRPr>
            </a:lvl1pPr>
            <a:lvl2pPr marL="742950" indent="-285750" defTabSz="936625">
              <a:spcBef>
                <a:spcPct val="30000"/>
              </a:spcBef>
              <a:defRPr sz="1200">
                <a:solidFill>
                  <a:schemeClr val="tx1"/>
                </a:solidFill>
                <a:latin typeface="Times New Roman" panose="02020603050405020304" pitchFamily="18" charset="0"/>
              </a:defRPr>
            </a:lvl2pPr>
            <a:lvl3pPr marL="1143000" indent="-228600" defTabSz="936625">
              <a:spcBef>
                <a:spcPct val="30000"/>
              </a:spcBef>
              <a:defRPr sz="1200">
                <a:solidFill>
                  <a:schemeClr val="tx1"/>
                </a:solidFill>
                <a:latin typeface="Times New Roman" panose="02020603050405020304" pitchFamily="18" charset="0"/>
              </a:defRPr>
            </a:lvl3pPr>
            <a:lvl4pPr marL="1600200" indent="-228600" defTabSz="936625">
              <a:spcBef>
                <a:spcPct val="30000"/>
              </a:spcBef>
              <a:defRPr sz="1200">
                <a:solidFill>
                  <a:schemeClr val="tx1"/>
                </a:solidFill>
                <a:latin typeface="Times New Roman" panose="02020603050405020304" pitchFamily="18" charset="0"/>
              </a:defRPr>
            </a:lvl4pPr>
            <a:lvl5pPr marL="2058988" indent="-228600" defTabSz="936625">
              <a:spcBef>
                <a:spcPct val="30000"/>
              </a:spcBef>
              <a:defRPr sz="1200">
                <a:solidFill>
                  <a:schemeClr val="tx1"/>
                </a:solidFill>
                <a:latin typeface="Times New Roman" panose="02020603050405020304" pitchFamily="18" charset="0"/>
              </a:defRPr>
            </a:lvl5pPr>
            <a:lvl6pPr marL="2516188" indent="-228600" defTabSz="936625" eaLnBrk="0" fontAlgn="base" hangingPunct="0">
              <a:spcBef>
                <a:spcPct val="30000"/>
              </a:spcBef>
              <a:spcAft>
                <a:spcPct val="0"/>
              </a:spcAft>
              <a:defRPr sz="1200">
                <a:solidFill>
                  <a:schemeClr val="tx1"/>
                </a:solidFill>
                <a:latin typeface="Times New Roman" panose="02020603050405020304" pitchFamily="18" charset="0"/>
              </a:defRPr>
            </a:lvl6pPr>
            <a:lvl7pPr marL="2973388" indent="-228600" defTabSz="936625" eaLnBrk="0" fontAlgn="base" hangingPunct="0">
              <a:spcBef>
                <a:spcPct val="30000"/>
              </a:spcBef>
              <a:spcAft>
                <a:spcPct val="0"/>
              </a:spcAft>
              <a:defRPr sz="1200">
                <a:solidFill>
                  <a:schemeClr val="tx1"/>
                </a:solidFill>
                <a:latin typeface="Times New Roman" panose="02020603050405020304" pitchFamily="18" charset="0"/>
              </a:defRPr>
            </a:lvl7pPr>
            <a:lvl8pPr marL="3430588" indent="-228600" defTabSz="936625" eaLnBrk="0" fontAlgn="base" hangingPunct="0">
              <a:spcBef>
                <a:spcPct val="30000"/>
              </a:spcBef>
              <a:spcAft>
                <a:spcPct val="0"/>
              </a:spcAft>
              <a:defRPr sz="1200">
                <a:solidFill>
                  <a:schemeClr val="tx1"/>
                </a:solidFill>
                <a:latin typeface="Times New Roman" panose="02020603050405020304" pitchFamily="18" charset="0"/>
              </a:defRPr>
            </a:lvl8pPr>
            <a:lvl9pPr marL="3887788" indent="-228600" defTabSz="9366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6B66CAF-BE67-4D0F-94AC-94774BB44A65}" type="datetime1">
              <a:rPr lang="en-US" altLang="ko-KR" sz="1400" smtClean="0">
                <a:ea typeface="굴림" panose="020B0600000101010101" pitchFamily="50" charset="-127"/>
              </a:rPr>
              <a:pPr>
                <a:spcBef>
                  <a:spcPct val="0"/>
                </a:spcBef>
              </a:pPr>
              <a:t>3/17/17</a:t>
            </a:fld>
            <a:r>
              <a:rPr lang="en-US" altLang="ko-KR" sz="1400" smtClean="0">
                <a:ea typeface="굴림" panose="020B0600000101010101" pitchFamily="50" charset="-127"/>
              </a:rPr>
              <a:t>&lt;month year&gt;</a:t>
            </a:r>
          </a:p>
        </p:txBody>
      </p:sp>
      <p:sp>
        <p:nvSpPr>
          <p:cNvPr id="49155" name="Rectangle 2"/>
          <p:cNvSpPr>
            <a:spLocks noGrp="1" noRot="1" noChangeAspect="1" noChangeArrowheads="1" noTextEdit="1"/>
          </p:cNvSpPr>
          <p:nvPr>
            <p:ph type="sldImg"/>
          </p:nvPr>
        </p:nvSpPr>
        <p:spPr>
          <a:xfrm>
            <a:off x="927100" y="750888"/>
            <a:ext cx="4943475" cy="3708400"/>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smtClean="0">
              <a:ea typeface="굴림" panose="020B0600000101010101" pitchFamily="50" charset="-127"/>
            </a:endParaRPr>
          </a:p>
        </p:txBody>
      </p:sp>
    </p:spTree>
    <p:extLst>
      <p:ext uri="{BB962C8B-B14F-4D97-AF65-F5344CB8AC3E}">
        <p14:creationId xmlns:p14="http://schemas.microsoft.com/office/powerpoint/2010/main" val="2138649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a:p>
        </p:txBody>
      </p:sp>
      <p:sp>
        <p:nvSpPr>
          <p:cNvPr id="4" name="날짜 개체 틀 3"/>
          <p:cNvSpPr>
            <a:spLocks noGrp="1"/>
          </p:cNvSpPr>
          <p:nvPr>
            <p:ph type="dt" idx="10"/>
          </p:nvPr>
        </p:nvSpPr>
        <p:spPr/>
        <p:txBody>
          <a:bodyPr/>
          <a:lstStyle/>
          <a:p>
            <a:pPr>
              <a:defRPr/>
            </a:pPr>
            <a:fld id="{4B9CDA18-ACF1-4E85-844D-DAD4472583A4}" type="datetime1">
              <a:rPr lang="en-US" altLang="ko-KR" smtClean="0"/>
              <a:pPr>
                <a:defRPr/>
              </a:pPr>
              <a:t>3/17/17</a:t>
            </a:fld>
            <a:r>
              <a:rPr lang="en-US" smtClean="0"/>
              <a:t>&lt;month year&gt;</a:t>
            </a:r>
            <a:endParaRPr lang="en-US"/>
          </a:p>
        </p:txBody>
      </p:sp>
      <p:sp>
        <p:nvSpPr>
          <p:cNvPr id="5" name="바닥글 개체 틀 4"/>
          <p:cNvSpPr>
            <a:spLocks noGrp="1"/>
          </p:cNvSpPr>
          <p:nvPr>
            <p:ph type="ftr" sz="quarter" idx="11"/>
          </p:nvPr>
        </p:nvSpPr>
        <p:spPr/>
        <p:txBody>
          <a:bodyPr/>
          <a:lstStyle/>
          <a:p>
            <a:pPr lvl="4">
              <a:defRPr/>
            </a:pPr>
            <a:r>
              <a:rPr lang="en-US" smtClean="0"/>
              <a:t>&lt;author&gt;, &lt;company&gt;</a:t>
            </a:r>
            <a:endParaRPr lang="en-US"/>
          </a:p>
        </p:txBody>
      </p:sp>
      <p:sp>
        <p:nvSpPr>
          <p:cNvPr id="6" name="슬라이드 번호 개체 틀 5"/>
          <p:cNvSpPr>
            <a:spLocks noGrp="1"/>
          </p:cNvSpPr>
          <p:nvPr>
            <p:ph type="sldNum" sz="quarter" idx="12"/>
          </p:nvPr>
        </p:nvSpPr>
        <p:spPr/>
        <p:txBody>
          <a:bodyPr/>
          <a:lstStyle/>
          <a:p>
            <a:pPr>
              <a:defRPr/>
            </a:pPr>
            <a:r>
              <a:rPr lang="en-US" altLang="ko-KR" smtClean="0"/>
              <a:t>Page </a:t>
            </a:r>
            <a:fld id="{0A3C6D01-93BD-465E-9DD3-5996373CC33E}" type="slidenum">
              <a:rPr lang="en-US" altLang="ko-KR" smtClean="0"/>
              <a:pPr>
                <a:defRPr/>
              </a:pPr>
              <a:t>4</a:t>
            </a:fld>
            <a:endParaRPr lang="en-US" altLang="ko-KR"/>
          </a:p>
        </p:txBody>
      </p:sp>
    </p:spTree>
    <p:extLst>
      <p:ext uri="{BB962C8B-B14F-4D97-AF65-F5344CB8AC3E}">
        <p14:creationId xmlns:p14="http://schemas.microsoft.com/office/powerpoint/2010/main" val="1137951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슬라이드 이미지 개체 틀 1"/>
          <p:cNvSpPr>
            <a:spLocks noGrp="1" noRot="1" noChangeAspect="1" noTextEdit="1"/>
          </p:cNvSpPr>
          <p:nvPr>
            <p:ph type="sldImg"/>
          </p:nvPr>
        </p:nvSpPr>
        <p:spPr>
          <a:ln/>
        </p:spPr>
      </p:sp>
      <p:sp>
        <p:nvSpPr>
          <p:cNvPr id="6758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
        <p:nvSpPr>
          <p:cNvPr id="4" name="머리글 개체 틀 3"/>
          <p:cNvSpPr>
            <a:spLocks noGrp="1"/>
          </p:cNvSpPr>
          <p:nvPr>
            <p:ph type="hdr" sz="quarter"/>
          </p:nvPr>
        </p:nvSpPr>
        <p:spPr>
          <a:xfrm>
            <a:off x="3398838" y="-98425"/>
            <a:ext cx="2759075" cy="430213"/>
          </a:xfrm>
        </p:spPr>
        <p:txBody>
          <a:bodyPr/>
          <a:lstStyle/>
          <a:p>
            <a:pPr>
              <a:defRPr/>
            </a:pPr>
            <a:r>
              <a:rPr lang="en-US" smtClean="0">
                <a:solidFill>
                  <a:prstClr val="black"/>
                </a:solidFill>
              </a:rPr>
              <a:t>September 2009doc.: IEEE 802.15-09-0117-00-0007</a:t>
            </a:r>
            <a:endParaRPr lang="en-US">
              <a:solidFill>
                <a:prstClr val="black"/>
              </a:solidFill>
            </a:endParaRPr>
          </a:p>
        </p:txBody>
      </p:sp>
      <p:sp>
        <p:nvSpPr>
          <p:cNvPr id="5" name="날짜 개체 틀 4"/>
          <p:cNvSpPr>
            <a:spLocks noGrp="1"/>
          </p:cNvSpPr>
          <p:nvPr>
            <p:ph type="dt" sz="quarter" idx="1"/>
          </p:nvPr>
        </p:nvSpPr>
        <p:spPr/>
        <p:txBody>
          <a:bodyPr/>
          <a:lstStyle/>
          <a:p>
            <a:pPr>
              <a:defRPr/>
            </a:pPr>
            <a:fld id="{BF092D00-B6CC-4AB9-A457-CEB0ECBA2AAF}" type="datetime1">
              <a:rPr lang="en-US" smtClean="0">
                <a:solidFill>
                  <a:prstClr val="black"/>
                </a:solidFill>
              </a:rPr>
              <a:pPr>
                <a:defRPr/>
              </a:pPr>
              <a:t>3/17/17</a:t>
            </a:fld>
            <a:r>
              <a:rPr lang="en-US" smtClean="0">
                <a:solidFill>
                  <a:prstClr val="black"/>
                </a:solidFill>
              </a:rPr>
              <a:t>&lt;month year&gt;</a:t>
            </a:r>
            <a:endParaRPr lang="en-US">
              <a:solidFill>
                <a:prstClr val="black"/>
              </a:solidFill>
            </a:endParaRPr>
          </a:p>
        </p:txBody>
      </p:sp>
      <p:sp>
        <p:nvSpPr>
          <p:cNvPr id="6" name="바닥글 개체 틀 5"/>
          <p:cNvSpPr>
            <a:spLocks noGrp="1"/>
          </p:cNvSpPr>
          <p:nvPr>
            <p:ph type="ftr" sz="quarter" idx="4"/>
          </p:nvPr>
        </p:nvSpPr>
        <p:spPr/>
        <p:txBody>
          <a:bodyPr/>
          <a:lstStyle/>
          <a:p>
            <a:pPr lvl="4">
              <a:defRPr/>
            </a:pPr>
            <a:r>
              <a:rPr lang="en-US" smtClean="0">
                <a:solidFill>
                  <a:prstClr val="black"/>
                </a:solidFill>
              </a:rPr>
              <a:t>&lt;author&gt;, &lt;company&gt;</a:t>
            </a:r>
            <a:endParaRPr lang="en-US">
              <a:solidFill>
                <a:prstClr val="black"/>
              </a:solidFill>
            </a:endParaRPr>
          </a:p>
        </p:txBody>
      </p:sp>
      <p:sp>
        <p:nvSpPr>
          <p:cNvPr id="67591" name="슬라이드 번호 개체 틀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200">
                <a:solidFill>
                  <a:schemeClr val="tx1"/>
                </a:solidFill>
                <a:latin typeface="Times New Roman" panose="02020603050405020304" pitchFamily="18" charset="0"/>
              </a:defRPr>
            </a:lvl1pPr>
            <a:lvl2pPr marL="742950" indent="-285750" defTabSz="947738">
              <a:spcBef>
                <a:spcPct val="30000"/>
              </a:spcBef>
              <a:defRPr sz="1200">
                <a:solidFill>
                  <a:schemeClr val="tx1"/>
                </a:solidFill>
                <a:latin typeface="Times New Roman" panose="02020603050405020304" pitchFamily="18" charset="0"/>
              </a:defRPr>
            </a:lvl2pPr>
            <a:lvl3pPr marL="1143000" indent="-228600" defTabSz="947738">
              <a:spcBef>
                <a:spcPct val="30000"/>
              </a:spcBef>
              <a:defRPr sz="1200">
                <a:solidFill>
                  <a:schemeClr val="tx1"/>
                </a:solidFill>
                <a:latin typeface="Times New Roman" panose="02020603050405020304" pitchFamily="18" charset="0"/>
              </a:defRPr>
            </a:lvl3pPr>
            <a:lvl4pPr marL="1600200" indent="-228600" defTabSz="947738">
              <a:spcBef>
                <a:spcPct val="30000"/>
              </a:spcBef>
              <a:defRPr sz="1200">
                <a:solidFill>
                  <a:schemeClr val="tx1"/>
                </a:solidFill>
                <a:latin typeface="Times New Roman" panose="02020603050405020304" pitchFamily="18" charset="0"/>
              </a:defRPr>
            </a:lvl4pPr>
            <a:lvl5pPr marL="2058988" indent="-228600" defTabSz="947738">
              <a:spcBef>
                <a:spcPct val="30000"/>
              </a:spcBef>
              <a:defRPr sz="1200">
                <a:solidFill>
                  <a:schemeClr val="tx1"/>
                </a:solidFill>
                <a:latin typeface="Times New Roman" panose="02020603050405020304" pitchFamily="18" charset="0"/>
              </a:defRPr>
            </a:lvl5pPr>
            <a:lvl6pPr marL="2516188" indent="-228600" defTabSz="947738" eaLnBrk="0" fontAlgn="base" hangingPunct="0">
              <a:spcBef>
                <a:spcPct val="30000"/>
              </a:spcBef>
              <a:spcAft>
                <a:spcPct val="0"/>
              </a:spcAft>
              <a:defRPr sz="1200">
                <a:solidFill>
                  <a:schemeClr val="tx1"/>
                </a:solidFill>
                <a:latin typeface="Times New Roman" panose="02020603050405020304" pitchFamily="18" charset="0"/>
              </a:defRPr>
            </a:lvl6pPr>
            <a:lvl7pPr marL="2973388" indent="-228600" defTabSz="947738" eaLnBrk="0" fontAlgn="base" hangingPunct="0">
              <a:spcBef>
                <a:spcPct val="30000"/>
              </a:spcBef>
              <a:spcAft>
                <a:spcPct val="0"/>
              </a:spcAft>
              <a:defRPr sz="1200">
                <a:solidFill>
                  <a:schemeClr val="tx1"/>
                </a:solidFill>
                <a:latin typeface="Times New Roman" panose="02020603050405020304" pitchFamily="18" charset="0"/>
              </a:defRPr>
            </a:lvl7pPr>
            <a:lvl8pPr marL="3430588" indent="-228600" defTabSz="947738" eaLnBrk="0" fontAlgn="base" hangingPunct="0">
              <a:spcBef>
                <a:spcPct val="30000"/>
              </a:spcBef>
              <a:spcAft>
                <a:spcPct val="0"/>
              </a:spcAft>
              <a:defRPr sz="1200">
                <a:solidFill>
                  <a:schemeClr val="tx1"/>
                </a:solidFill>
                <a:latin typeface="Times New Roman" panose="02020603050405020304" pitchFamily="18" charset="0"/>
              </a:defRPr>
            </a:lvl8pPr>
            <a:lvl9pPr marL="3887788" indent="-228600" defTabSz="9477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ko-KR" smtClean="0">
                <a:solidFill>
                  <a:srgbClr val="000000"/>
                </a:solidFill>
              </a:rPr>
              <a:t>Page </a:t>
            </a:r>
            <a:fld id="{55BA0124-E92F-4513-A4C4-77154FE9C19D}" type="slidenum">
              <a:rPr lang="en-US" altLang="ko-KR" smtClean="0">
                <a:solidFill>
                  <a:srgbClr val="000000"/>
                </a:solidFill>
              </a:rPr>
              <a:pPr>
                <a:spcBef>
                  <a:spcPct val="0"/>
                </a:spcBef>
              </a:pPr>
              <a:t>5</a:t>
            </a:fld>
            <a:endParaRPr lang="en-US" altLang="ko-KR" smtClean="0">
              <a:solidFill>
                <a:srgbClr val="000000"/>
              </a:solidFill>
            </a:endParaRPr>
          </a:p>
        </p:txBody>
      </p:sp>
    </p:spTree>
    <p:extLst>
      <p:ext uri="{BB962C8B-B14F-4D97-AF65-F5344CB8AC3E}">
        <p14:creationId xmlns:p14="http://schemas.microsoft.com/office/powerpoint/2010/main" val="184098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5" name="Rectangle 9"/>
          <p:cNvSpPr>
            <a:spLocks noChangeArrowheads="1"/>
          </p:cNvSpPr>
          <p:nvPr/>
        </p:nvSpPr>
        <p:spPr bwMode="auto">
          <a:xfrm>
            <a:off x="685800" y="6475413"/>
            <a:ext cx="711200" cy="182562"/>
          </a:xfrm>
          <a:prstGeom prst="rect">
            <a:avLst/>
          </a:prstGeom>
          <a:noFill/>
          <a:ln>
            <a:noFill/>
          </a:ln>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a:defRPr/>
            </a:pPr>
            <a:r>
              <a:rPr kumimoji="0" lang="en-US" altLang="ko-KR" smtClean="0"/>
              <a:t>Submission</a:t>
            </a:r>
          </a:p>
        </p:txBody>
      </p:sp>
      <p:sp>
        <p:nvSpPr>
          <p:cNvPr id="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1" name="Rectangle 12"/>
          <p:cNvSpPr>
            <a:spLocks noGrp="1" noChangeArrowheads="1"/>
          </p:cNvSpPr>
          <p:nvPr>
            <p:ph type="sldNum" sz="quarter" idx="11"/>
          </p:nvPr>
        </p:nvSpPr>
        <p:spPr/>
        <p:txBody>
          <a:bodyPr/>
          <a:lstStyle>
            <a:lvl1pPr>
              <a:defRPr/>
            </a:lvl1pPr>
          </a:lstStyle>
          <a:p>
            <a:pPr>
              <a:defRPr/>
            </a:pPr>
            <a:r>
              <a:rPr lang="en-US" altLang="ko-KR"/>
              <a:t>Slide </a:t>
            </a:r>
            <a:fld id="{F8B75AC0-7AD4-489A-A870-A46091F217CC}" type="slidenum">
              <a:rPr lang="en-US" altLang="ko-KR"/>
              <a:pPr>
                <a:defRPr/>
              </a:pPr>
              <a:t>‹#›</a:t>
            </a:fld>
            <a:endParaRPr lang="en-US" altLang="ko-KR"/>
          </a:p>
        </p:txBody>
      </p:sp>
      <p:sp>
        <p:nvSpPr>
          <p:cNvPr id="13" name="Rectangle 5"/>
          <p:cNvSpPr txBox="1">
            <a:spLocks noChangeArrowheads="1"/>
          </p:cNvSpPr>
          <p:nvPr userDrawn="1"/>
        </p:nvSpPr>
        <p:spPr bwMode="auto">
          <a:xfrm>
            <a:off x="7243763" y="6426200"/>
            <a:ext cx="1519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latinLnBrk="1" hangingPunct="1">
              <a:spcBef>
                <a:spcPct val="0"/>
              </a:spcBef>
              <a:buFontTx/>
              <a:buNone/>
            </a:pPr>
            <a:r>
              <a:rPr lang="en-US" altLang="ko-KR" sz="1200" dirty="0" err="1" smtClean="0">
                <a:solidFill>
                  <a:srgbClr val="000000"/>
                </a:solidFill>
              </a:rPr>
              <a:t>Sunghee</a:t>
            </a:r>
            <a:r>
              <a:rPr lang="en-US" altLang="ko-KR" sz="1200" dirty="0" smtClean="0">
                <a:solidFill>
                  <a:srgbClr val="000000"/>
                </a:solidFill>
              </a:rPr>
              <a:t> Lee</a:t>
            </a:r>
            <a:r>
              <a:rPr lang="en-US" altLang="ko-KR" sz="1200" smtClean="0">
                <a:solidFill>
                  <a:srgbClr val="000000"/>
                </a:solidFill>
              </a:rPr>
              <a:t>, ETRI</a:t>
            </a:r>
            <a:endParaRPr lang="en-US" altLang="ko-KR" sz="1200" dirty="0">
              <a:solidFill>
                <a:srgbClr val="000000"/>
              </a:solidFill>
            </a:endParaRPr>
          </a:p>
        </p:txBody>
      </p:sp>
      <p:sp>
        <p:nvSpPr>
          <p:cNvPr id="14" name="TextBox 14"/>
          <p:cNvSpPr txBox="1">
            <a:spLocks noChangeArrowheads="1"/>
          </p:cNvSpPr>
          <p:nvPr userDrawn="1"/>
        </p:nvSpPr>
        <p:spPr bwMode="auto">
          <a:xfrm>
            <a:off x="5651500" y="336550"/>
            <a:ext cx="3187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굴림" panose="020B0600000101010101" pitchFamily="50" charset="-127"/>
              </a:defRPr>
            </a:lvl1pPr>
            <a:lvl2pPr marL="742950" indent="-285750">
              <a:defRPr kumimoji="1" sz="1200">
                <a:solidFill>
                  <a:schemeClr val="tx1"/>
                </a:solidFill>
                <a:latin typeface="Times New Roman" panose="02020603050405020304" pitchFamily="18" charset="0"/>
                <a:ea typeface="굴림" panose="020B0600000101010101" pitchFamily="50" charset="-127"/>
              </a:defRPr>
            </a:lvl2pPr>
            <a:lvl3pPr marL="1143000" indent="-228600">
              <a:defRPr kumimoji="1" sz="1200">
                <a:solidFill>
                  <a:schemeClr val="tx1"/>
                </a:solidFill>
                <a:latin typeface="Times New Roman" panose="02020603050405020304" pitchFamily="18" charset="0"/>
                <a:ea typeface="굴림" panose="020B0600000101010101" pitchFamily="50" charset="-127"/>
              </a:defRPr>
            </a:lvl3pPr>
            <a:lvl4pPr marL="1600200" indent="-228600">
              <a:defRPr kumimoji="1" sz="1200">
                <a:solidFill>
                  <a:schemeClr val="tx1"/>
                </a:solidFill>
                <a:latin typeface="Times New Roman" panose="02020603050405020304" pitchFamily="18" charset="0"/>
                <a:ea typeface="굴림" panose="020B0600000101010101" pitchFamily="50" charset="-127"/>
              </a:defRPr>
            </a:lvl4pPr>
            <a:lvl5pPr marL="2057400" indent="-228600">
              <a:defRPr kumimoji="1" sz="12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9pPr>
          </a:lstStyle>
          <a:p>
            <a:pPr eaLnBrk="1" latinLnBrk="1" hangingPunct="1">
              <a:defRPr/>
            </a:pPr>
            <a:r>
              <a:rPr lang="en-US" altLang="ko-KR" sz="1400" b="1" dirty="0" smtClean="0"/>
              <a:t>Doc: IEEE 802.</a:t>
            </a:r>
            <a:r>
              <a:rPr lang="fi-FI" altLang="ko-KR" sz="1400" b="1" dirty="0" smtClean="0"/>
              <a:t>15-17-0227-00-0vat</a:t>
            </a:r>
            <a:endParaRPr lang="ko-KR" altLang="en-US" sz="1400" b="1" dirty="0" smtClean="0"/>
          </a:p>
        </p:txBody>
      </p:sp>
      <p:sp>
        <p:nvSpPr>
          <p:cNvPr id="15" name="Rectangle 4"/>
          <p:cNvSpPr>
            <a:spLocks noGrp="1" noChangeArrowheads="1"/>
          </p:cNvSpPr>
          <p:nvPr>
            <p:ph type="dt" sz="quarter" idx="2"/>
          </p:nvPr>
        </p:nvSpPr>
        <p:spPr bwMode="auto">
          <a:xfrm>
            <a:off x="609600" y="371475"/>
            <a:ext cx="1600200" cy="307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spcBef>
                <a:spcPct val="0"/>
              </a:spcBef>
              <a:buFontTx/>
              <a:buNone/>
              <a:defRPr kumimoji="0" sz="1400" b="1" dirty="0" smtClean="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defRPr/>
            </a:pPr>
            <a:r>
              <a:rPr lang="en-US" altLang="ko-KR" dirty="0" smtClean="0"/>
              <a:t>March </a:t>
            </a:r>
            <a:r>
              <a:rPr lang="en-US" altLang="ko-KR" dirty="0"/>
              <a:t>2017</a:t>
            </a:r>
          </a:p>
        </p:txBody>
      </p:sp>
    </p:spTree>
    <p:extLst>
      <p:ext uri="{BB962C8B-B14F-4D97-AF65-F5344CB8AC3E}">
        <p14:creationId xmlns:p14="http://schemas.microsoft.com/office/powerpoint/2010/main" val="3856672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6BEFCFEA-0E62-4AC0-ABAB-AE257F68FC85}" type="slidenum">
              <a:rPr lang="en-US" altLang="ko-KR"/>
              <a:pPr>
                <a:defRPr/>
              </a:pPr>
              <a:t>‹#›</a:t>
            </a:fld>
            <a:endParaRPr lang="en-US" altLang="ko-KR"/>
          </a:p>
        </p:txBody>
      </p:sp>
      <p:sp>
        <p:nvSpPr>
          <p:cNvPr id="5" name="Rectangle 9"/>
          <p:cNvSpPr>
            <a:spLocks noGrp="1" noChangeArrowheads="1"/>
          </p:cNvSpPr>
          <p:nvPr>
            <p:ph type="dt" sz="half" idx="11"/>
          </p:nvPr>
        </p:nvSpPr>
        <p:spPr>
          <a:xfrm>
            <a:off x="685800" y="384175"/>
            <a:ext cx="1600200" cy="430213"/>
          </a:xfrm>
        </p:spPr>
        <p:txBody>
          <a:bodyPr/>
          <a:lstStyle>
            <a:lvl1pPr eaLnBrk="1" latinLnBrk="1" hangingPunct="1">
              <a:spcBef>
                <a:spcPct val="20000"/>
              </a:spcBef>
              <a:buFontTx/>
              <a:buChar char="•"/>
              <a:defRPr kumimoji="1" sz="3200" b="0">
                <a:ea typeface="굴림" pitchFamily="50" charset="-127"/>
              </a:defRPr>
            </a:lvl1pPr>
          </a:lstStyle>
          <a:p>
            <a:pPr>
              <a:defRPr/>
            </a:pPr>
            <a:endParaRPr lang="en-US" altLang="ko-KR"/>
          </a:p>
        </p:txBody>
      </p:sp>
    </p:spTree>
    <p:extLst>
      <p:ext uri="{BB962C8B-B14F-4D97-AF65-F5344CB8AC3E}">
        <p14:creationId xmlns:p14="http://schemas.microsoft.com/office/powerpoint/2010/main" val="3418778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24B71F90-FC1A-4EB6-BBA3-07479BAB5DF1}" type="slidenum">
              <a:rPr lang="en-US" altLang="ko-KR"/>
              <a:pPr>
                <a:defRPr/>
              </a:pPr>
              <a:t>‹#›</a:t>
            </a:fld>
            <a:endParaRPr lang="en-US" altLang="ko-KR"/>
          </a:p>
        </p:txBody>
      </p:sp>
      <p:sp>
        <p:nvSpPr>
          <p:cNvPr id="5" name="Rectangle 9"/>
          <p:cNvSpPr>
            <a:spLocks noGrp="1" noChangeArrowheads="1"/>
          </p:cNvSpPr>
          <p:nvPr>
            <p:ph type="dt" sz="half" idx="11"/>
          </p:nvPr>
        </p:nvSpPr>
        <p:spPr>
          <a:xfrm>
            <a:off x="685800" y="384175"/>
            <a:ext cx="1600200" cy="430213"/>
          </a:xfrm>
        </p:spPr>
        <p:txBody>
          <a:bodyPr/>
          <a:lstStyle>
            <a:lvl1pPr eaLnBrk="1" latinLnBrk="1" hangingPunct="1">
              <a:spcBef>
                <a:spcPct val="20000"/>
              </a:spcBef>
              <a:buFontTx/>
              <a:buChar char="•"/>
              <a:defRPr kumimoji="1" sz="3200" b="0">
                <a:ea typeface="굴림" pitchFamily="50" charset="-127"/>
              </a:defRPr>
            </a:lvl1pPr>
          </a:lstStyle>
          <a:p>
            <a:pPr>
              <a:defRPr/>
            </a:pPr>
            <a:endParaRPr lang="en-US" altLang="ko-KR"/>
          </a:p>
        </p:txBody>
      </p:sp>
    </p:spTree>
    <p:extLst>
      <p:ext uri="{BB962C8B-B14F-4D97-AF65-F5344CB8AC3E}">
        <p14:creationId xmlns:p14="http://schemas.microsoft.com/office/powerpoint/2010/main" val="3527420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2BE5B711-CA87-4C43-A30E-8038DC582FB0}" type="slidenum">
              <a:rPr lang="en-US" altLang="ko-KR"/>
              <a:pPr>
                <a:defRPr/>
              </a:pPr>
              <a:t>‹#›</a:t>
            </a:fld>
            <a:endParaRPr lang="en-US" altLang="ko-KR"/>
          </a:p>
        </p:txBody>
      </p:sp>
      <p:sp>
        <p:nvSpPr>
          <p:cNvPr id="5" name="Rectangle 9"/>
          <p:cNvSpPr>
            <a:spLocks noGrp="1" noChangeArrowheads="1"/>
          </p:cNvSpPr>
          <p:nvPr>
            <p:ph type="dt" sz="half" idx="11"/>
          </p:nvPr>
        </p:nvSpPr>
        <p:spPr>
          <a:xfrm>
            <a:off x="685800" y="384175"/>
            <a:ext cx="1600200" cy="430213"/>
          </a:xfrm>
        </p:spPr>
        <p:txBody>
          <a:bodyPr/>
          <a:lstStyle>
            <a:lvl1pPr eaLnBrk="1" latinLnBrk="1" hangingPunct="1">
              <a:spcBef>
                <a:spcPct val="20000"/>
              </a:spcBef>
              <a:buFontTx/>
              <a:buChar char="•"/>
              <a:defRPr kumimoji="1" sz="3200" b="0">
                <a:ea typeface="굴림" pitchFamily="50" charset="-127"/>
              </a:defRPr>
            </a:lvl1pPr>
          </a:lstStyle>
          <a:p>
            <a:pPr>
              <a:defRPr/>
            </a:pPr>
            <a:endParaRPr lang="en-US" altLang="ko-KR"/>
          </a:p>
        </p:txBody>
      </p:sp>
    </p:spTree>
    <p:extLst>
      <p:ext uri="{BB962C8B-B14F-4D97-AF65-F5344CB8AC3E}">
        <p14:creationId xmlns:p14="http://schemas.microsoft.com/office/powerpoint/2010/main" val="2991349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5" name="Rectangle 9"/>
          <p:cNvSpPr>
            <a:spLocks noChangeArrowheads="1"/>
          </p:cNvSpPr>
          <p:nvPr/>
        </p:nvSpPr>
        <p:spPr bwMode="auto">
          <a:xfrm>
            <a:off x="685800" y="6475413"/>
            <a:ext cx="711200" cy="182562"/>
          </a:xfrm>
          <a:prstGeom prst="rect">
            <a:avLst/>
          </a:prstGeom>
          <a:noFill/>
          <a:ln>
            <a:noFill/>
          </a:ln>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a:defRPr/>
            </a:pPr>
            <a:r>
              <a:rPr kumimoji="0" lang="en-US" altLang="ko-KR" smtClean="0">
                <a:solidFill>
                  <a:srgbClr val="000000"/>
                </a:solidFill>
              </a:rPr>
              <a:t>Submission</a:t>
            </a:r>
          </a:p>
        </p:txBody>
      </p:sp>
      <p:sp>
        <p:nvSpPr>
          <p:cNvPr id="6"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8" name="Rectangle 12"/>
          <p:cNvSpPr>
            <a:spLocks noGrp="1" noChangeArrowheads="1"/>
          </p:cNvSpPr>
          <p:nvPr>
            <p:ph type="sldNum" sz="quarter" idx="11"/>
          </p:nvPr>
        </p:nvSpPr>
        <p:spPr/>
        <p:txBody>
          <a:bodyPr/>
          <a:lstStyle>
            <a:lvl1pPr>
              <a:defRPr/>
            </a:lvl1pPr>
          </a:lstStyle>
          <a:p>
            <a:pPr>
              <a:defRPr/>
            </a:pPr>
            <a:r>
              <a:rPr lang="en-US" altLang="ko-KR"/>
              <a:t>Slide </a:t>
            </a:r>
            <a:fld id="{6CD0555B-D137-4D97-A28D-05D9880A9997}" type="slidenum">
              <a:rPr lang="en-US" altLang="ko-KR"/>
              <a:pPr>
                <a:defRPr/>
              </a:pPr>
              <a:t>‹#›</a:t>
            </a:fld>
            <a:endParaRPr lang="en-US" altLang="ko-KR"/>
          </a:p>
        </p:txBody>
      </p:sp>
    </p:spTree>
    <p:extLst>
      <p:ext uri="{BB962C8B-B14F-4D97-AF65-F5344CB8AC3E}">
        <p14:creationId xmlns:p14="http://schemas.microsoft.com/office/powerpoint/2010/main" val="4267434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6" name="Rectangle 9"/>
          <p:cNvSpPr>
            <a:spLocks noChangeArrowheads="1"/>
          </p:cNvSpPr>
          <p:nvPr/>
        </p:nvSpPr>
        <p:spPr bwMode="auto">
          <a:xfrm>
            <a:off x="685800" y="6475413"/>
            <a:ext cx="711200" cy="182562"/>
          </a:xfrm>
          <a:prstGeom prst="rect">
            <a:avLst/>
          </a:prstGeom>
          <a:noFill/>
          <a:ln>
            <a:noFill/>
          </a:ln>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a:defRPr/>
            </a:pPr>
            <a:r>
              <a:rPr kumimoji="0" lang="en-US" altLang="ko-KR" smtClean="0">
                <a:solidFill>
                  <a:srgbClr val="000000"/>
                </a:solidFill>
              </a:rPr>
              <a:t>Submission</a:t>
            </a:r>
          </a:p>
        </p:txBody>
      </p:sp>
      <p:sp>
        <p:nvSpPr>
          <p:cNvPr id="7"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1"/>
          <p:cNvSpPr>
            <a:spLocks noGrp="1" noChangeArrowheads="1"/>
          </p:cNvSpPr>
          <p:nvPr>
            <p:ph type="sldNum" sz="quarter" idx="11"/>
          </p:nvPr>
        </p:nvSpPr>
        <p:spPr/>
        <p:txBody>
          <a:bodyPr/>
          <a:lstStyle>
            <a:lvl1pPr>
              <a:defRPr/>
            </a:lvl1pPr>
          </a:lstStyle>
          <a:p>
            <a:pPr>
              <a:defRPr/>
            </a:pPr>
            <a:r>
              <a:rPr lang="en-US" altLang="ko-KR"/>
              <a:t>Slide </a:t>
            </a:r>
            <a:fld id="{889197B0-B870-4D4C-9D0B-7759FB900E26}" type="slidenum">
              <a:rPr lang="en-US" altLang="ko-KR"/>
              <a:pPr>
                <a:defRPr/>
              </a:pPr>
              <a:t>‹#›</a:t>
            </a:fld>
            <a:endParaRPr lang="en-US" altLang="ko-KR"/>
          </a:p>
        </p:txBody>
      </p:sp>
      <p:sp>
        <p:nvSpPr>
          <p:cNvPr id="12" name="Rectangle 4"/>
          <p:cNvSpPr>
            <a:spLocks noGrp="1" noChangeArrowheads="1"/>
          </p:cNvSpPr>
          <p:nvPr>
            <p:ph type="dt" sz="half" idx="12"/>
          </p:nvPr>
        </p:nvSpPr>
        <p:spPr>
          <a:xfrm>
            <a:off x="685800" y="384175"/>
            <a:ext cx="1600200" cy="430213"/>
          </a:xfrm>
          <a:prstGeom prst="rect">
            <a:avLst/>
          </a:prstGeom>
        </p:spPr>
        <p:txBody>
          <a:bodyPr/>
          <a:lstStyle>
            <a:lvl1pPr eaLnBrk="1" latinLnBrk="1" hangingPunct="1">
              <a:spcBef>
                <a:spcPct val="20000"/>
              </a:spcBef>
              <a:buFontTx/>
              <a:buChar char="•"/>
              <a:defRPr kumimoji="1" sz="3200" b="0">
                <a:solidFill>
                  <a:srgbClr val="000000"/>
                </a:solidFill>
                <a:ea typeface="굴림" pitchFamily="50" charset="-127"/>
              </a:defRPr>
            </a:lvl1pPr>
          </a:lstStyle>
          <a:p>
            <a:pPr>
              <a:defRPr/>
            </a:pPr>
            <a:r>
              <a:rPr lang="en-US" altLang="ko-KR"/>
              <a:t>Oct. 2010</a:t>
            </a:r>
          </a:p>
          <a:p>
            <a:pPr>
              <a:defRPr/>
            </a:pPr>
            <a:endParaRPr lang="en-US" altLang="ko-KR"/>
          </a:p>
        </p:txBody>
      </p:sp>
      <p:sp>
        <p:nvSpPr>
          <p:cNvPr id="15" name="TextBox 14"/>
          <p:cNvSpPr txBox="1">
            <a:spLocks noChangeArrowheads="1"/>
          </p:cNvSpPr>
          <p:nvPr userDrawn="1"/>
        </p:nvSpPr>
        <p:spPr bwMode="auto">
          <a:xfrm>
            <a:off x="5651500" y="336550"/>
            <a:ext cx="3187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굴림" panose="020B0600000101010101" pitchFamily="50" charset="-127"/>
              </a:defRPr>
            </a:lvl1pPr>
            <a:lvl2pPr marL="742950" indent="-285750">
              <a:defRPr kumimoji="1" sz="1200">
                <a:solidFill>
                  <a:schemeClr val="tx1"/>
                </a:solidFill>
                <a:latin typeface="Times New Roman" panose="02020603050405020304" pitchFamily="18" charset="0"/>
                <a:ea typeface="굴림" panose="020B0600000101010101" pitchFamily="50" charset="-127"/>
              </a:defRPr>
            </a:lvl2pPr>
            <a:lvl3pPr marL="1143000" indent="-228600">
              <a:defRPr kumimoji="1" sz="1200">
                <a:solidFill>
                  <a:schemeClr val="tx1"/>
                </a:solidFill>
                <a:latin typeface="Times New Roman" panose="02020603050405020304" pitchFamily="18" charset="0"/>
                <a:ea typeface="굴림" panose="020B0600000101010101" pitchFamily="50" charset="-127"/>
              </a:defRPr>
            </a:lvl3pPr>
            <a:lvl4pPr marL="1600200" indent="-228600">
              <a:defRPr kumimoji="1" sz="1200">
                <a:solidFill>
                  <a:schemeClr val="tx1"/>
                </a:solidFill>
                <a:latin typeface="Times New Roman" panose="02020603050405020304" pitchFamily="18" charset="0"/>
                <a:ea typeface="굴림" panose="020B0600000101010101" pitchFamily="50" charset="-127"/>
              </a:defRPr>
            </a:lvl4pPr>
            <a:lvl5pPr marL="2057400" indent="-228600">
              <a:defRPr kumimoji="1" sz="12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9pPr>
          </a:lstStyle>
          <a:p>
            <a:pPr eaLnBrk="1" latinLnBrk="1" hangingPunct="1">
              <a:defRPr/>
            </a:pPr>
            <a:r>
              <a:rPr lang="en-US" altLang="ko-KR" sz="1400" b="1" dirty="0" smtClean="0"/>
              <a:t>Doc: IEEE 802.</a:t>
            </a:r>
            <a:r>
              <a:rPr lang="fi-FI" altLang="ko-KR" sz="1400" b="1" dirty="0" smtClean="0"/>
              <a:t>15-17-0227-00-0vat</a:t>
            </a:r>
            <a:endParaRPr lang="ko-KR" altLang="en-US" sz="1400" b="1" dirty="0" smtClean="0"/>
          </a:p>
        </p:txBody>
      </p:sp>
    </p:spTree>
    <p:extLst>
      <p:ext uri="{BB962C8B-B14F-4D97-AF65-F5344CB8AC3E}">
        <p14:creationId xmlns:p14="http://schemas.microsoft.com/office/powerpoint/2010/main" val="677931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0D2F43B7-C149-40BA-A901-59A8331A621F}" type="slidenum">
              <a:rPr lang="en-US" altLang="ko-KR"/>
              <a:pPr>
                <a:defRPr/>
              </a:pPr>
              <a:t>‹#›</a:t>
            </a:fld>
            <a:endParaRPr lang="en-US" altLang="ko-KR"/>
          </a:p>
        </p:txBody>
      </p:sp>
      <p:sp>
        <p:nvSpPr>
          <p:cNvPr id="6" name="Rectangle 4"/>
          <p:cNvSpPr>
            <a:spLocks noGrp="1" noChangeArrowheads="1"/>
          </p:cNvSpPr>
          <p:nvPr>
            <p:ph type="dt" sz="half" idx="12"/>
          </p:nvPr>
        </p:nvSpPr>
        <p:spPr>
          <a:xfrm>
            <a:off x="685800" y="384175"/>
            <a:ext cx="1600200" cy="430213"/>
          </a:xfrm>
          <a:prstGeom prst="rect">
            <a:avLst/>
          </a:prstGeom>
        </p:spPr>
        <p:txBody>
          <a:bodyPr/>
          <a:lstStyle>
            <a:lvl1pPr eaLnBrk="1" latinLnBrk="1" hangingPunct="1">
              <a:spcBef>
                <a:spcPct val="20000"/>
              </a:spcBef>
              <a:buFontTx/>
              <a:buChar char="•"/>
              <a:defRPr kumimoji="1" sz="3200" b="0">
                <a:solidFill>
                  <a:srgbClr val="000000"/>
                </a:solidFill>
                <a:ea typeface="굴림" pitchFamily="50" charset="-127"/>
              </a:defRPr>
            </a:lvl1pPr>
          </a:lstStyle>
          <a:p>
            <a:pPr>
              <a:defRPr/>
            </a:pPr>
            <a:r>
              <a:rPr lang="en-US" altLang="ko-KR"/>
              <a:t>Oct. 2010</a:t>
            </a:r>
          </a:p>
          <a:p>
            <a:pPr>
              <a:defRPr/>
            </a:pPr>
            <a:endParaRPr lang="en-US" altLang="ko-KR"/>
          </a:p>
        </p:txBody>
      </p:sp>
    </p:spTree>
    <p:extLst>
      <p:ext uri="{BB962C8B-B14F-4D97-AF65-F5344CB8AC3E}">
        <p14:creationId xmlns:p14="http://schemas.microsoft.com/office/powerpoint/2010/main" val="917008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p:txBody>
          <a:bodyPr/>
          <a:lstStyle>
            <a:lvl1pPr>
              <a:defRPr/>
            </a:lvl1pPr>
          </a:lstStyle>
          <a:p>
            <a:pPr>
              <a:defRPr/>
            </a:pPr>
            <a:r>
              <a:rPr lang="en-US" altLang="ko-KR"/>
              <a:t>Slide </a:t>
            </a:r>
            <a:fld id="{1249E94A-0296-48DB-B95E-8742686D8868}" type="slidenum">
              <a:rPr lang="en-US" altLang="ko-KR"/>
              <a:pPr>
                <a:defRPr/>
              </a:pPr>
              <a:t>‹#›</a:t>
            </a:fld>
            <a:endParaRPr lang="en-US" altLang="ko-KR"/>
          </a:p>
        </p:txBody>
      </p:sp>
      <p:sp>
        <p:nvSpPr>
          <p:cNvPr id="7" name="Rectangle 4"/>
          <p:cNvSpPr>
            <a:spLocks noGrp="1" noChangeArrowheads="1"/>
          </p:cNvSpPr>
          <p:nvPr>
            <p:ph type="dt" sz="half" idx="12"/>
          </p:nvPr>
        </p:nvSpPr>
        <p:spPr>
          <a:xfrm>
            <a:off x="685800" y="384175"/>
            <a:ext cx="1600200" cy="430213"/>
          </a:xfrm>
          <a:prstGeom prst="rect">
            <a:avLst/>
          </a:prstGeom>
        </p:spPr>
        <p:txBody>
          <a:bodyPr/>
          <a:lstStyle>
            <a:lvl1pPr eaLnBrk="1" latinLnBrk="1" hangingPunct="1">
              <a:spcBef>
                <a:spcPct val="20000"/>
              </a:spcBef>
              <a:buFontTx/>
              <a:buChar char="•"/>
              <a:defRPr kumimoji="1" sz="3200" b="0">
                <a:solidFill>
                  <a:srgbClr val="000000"/>
                </a:solidFill>
                <a:ea typeface="굴림" pitchFamily="50" charset="-127"/>
              </a:defRPr>
            </a:lvl1pPr>
          </a:lstStyle>
          <a:p>
            <a:pPr>
              <a:defRPr/>
            </a:pPr>
            <a:r>
              <a:rPr lang="en-US" altLang="ko-KR"/>
              <a:t>Oct. 2010</a:t>
            </a:r>
          </a:p>
          <a:p>
            <a:pPr>
              <a:defRPr/>
            </a:pPr>
            <a:endParaRPr lang="en-US" altLang="ko-KR"/>
          </a:p>
        </p:txBody>
      </p:sp>
    </p:spTree>
    <p:extLst>
      <p:ext uri="{BB962C8B-B14F-4D97-AF65-F5344CB8AC3E}">
        <p14:creationId xmlns:p14="http://schemas.microsoft.com/office/powerpoint/2010/main" val="1545066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6"/>
          <p:cNvSpPr>
            <a:spLocks noGrp="1" noChangeArrowheads="1"/>
          </p:cNvSpPr>
          <p:nvPr>
            <p:ph type="sldNum" sz="quarter" idx="11"/>
          </p:nvPr>
        </p:nvSpPr>
        <p:spPr/>
        <p:txBody>
          <a:bodyPr/>
          <a:lstStyle>
            <a:lvl1pPr>
              <a:defRPr/>
            </a:lvl1pPr>
          </a:lstStyle>
          <a:p>
            <a:pPr>
              <a:defRPr/>
            </a:pPr>
            <a:r>
              <a:rPr lang="en-US" altLang="ko-KR"/>
              <a:t>Slide </a:t>
            </a:r>
            <a:fld id="{4F410145-15D0-4A73-9A47-53589C38F805}" type="slidenum">
              <a:rPr lang="en-US" altLang="ko-KR"/>
              <a:pPr>
                <a:defRPr/>
              </a:pPr>
              <a:t>‹#›</a:t>
            </a:fld>
            <a:endParaRPr lang="en-US" altLang="ko-KR"/>
          </a:p>
        </p:txBody>
      </p:sp>
      <p:sp>
        <p:nvSpPr>
          <p:cNvPr id="9" name="Rectangle 4"/>
          <p:cNvSpPr>
            <a:spLocks noGrp="1" noChangeArrowheads="1"/>
          </p:cNvSpPr>
          <p:nvPr>
            <p:ph type="dt" sz="half" idx="12"/>
          </p:nvPr>
        </p:nvSpPr>
        <p:spPr>
          <a:xfrm>
            <a:off x="685800" y="384175"/>
            <a:ext cx="1600200" cy="430213"/>
          </a:xfrm>
          <a:prstGeom prst="rect">
            <a:avLst/>
          </a:prstGeom>
        </p:spPr>
        <p:txBody>
          <a:bodyPr/>
          <a:lstStyle>
            <a:lvl1pPr eaLnBrk="1" latinLnBrk="1" hangingPunct="1">
              <a:spcBef>
                <a:spcPct val="20000"/>
              </a:spcBef>
              <a:buFontTx/>
              <a:buChar char="•"/>
              <a:defRPr kumimoji="1" sz="3200" b="0">
                <a:solidFill>
                  <a:srgbClr val="000000"/>
                </a:solidFill>
                <a:ea typeface="굴림" pitchFamily="50" charset="-127"/>
              </a:defRPr>
            </a:lvl1pPr>
          </a:lstStyle>
          <a:p>
            <a:pPr>
              <a:defRPr/>
            </a:pPr>
            <a:r>
              <a:rPr lang="en-US" altLang="ko-KR"/>
              <a:t>Oct. 2010</a:t>
            </a:r>
          </a:p>
          <a:p>
            <a:pPr>
              <a:defRPr/>
            </a:pPr>
            <a:endParaRPr lang="en-US" altLang="ko-KR"/>
          </a:p>
        </p:txBody>
      </p:sp>
    </p:spTree>
    <p:extLst>
      <p:ext uri="{BB962C8B-B14F-4D97-AF65-F5344CB8AC3E}">
        <p14:creationId xmlns:p14="http://schemas.microsoft.com/office/powerpoint/2010/main" val="627644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r>
              <a:rPr lang="en-US" altLang="ko-KR"/>
              <a:t>Slide </a:t>
            </a:r>
            <a:fld id="{0178F9A4-9DA1-4AD7-9FA3-8D926C3C7EC8}" type="slidenum">
              <a:rPr lang="en-US" altLang="ko-KR"/>
              <a:pPr>
                <a:defRPr/>
              </a:pPr>
              <a:t>‹#›</a:t>
            </a:fld>
            <a:endParaRPr lang="en-US" altLang="ko-KR"/>
          </a:p>
        </p:txBody>
      </p:sp>
      <p:sp>
        <p:nvSpPr>
          <p:cNvPr id="5" name="Rectangle 10"/>
          <p:cNvSpPr>
            <a:spLocks noGrp="1" noChangeArrowheads="1"/>
          </p:cNvSpPr>
          <p:nvPr>
            <p:ph type="dt" sz="half" idx="12"/>
          </p:nvPr>
        </p:nvSpPr>
        <p:spPr>
          <a:xfrm>
            <a:off x="685800" y="384175"/>
            <a:ext cx="1600200" cy="430213"/>
          </a:xfrm>
          <a:prstGeom prst="rect">
            <a:avLst/>
          </a:prstGeom>
        </p:spPr>
        <p:txBody>
          <a:bodyPr/>
          <a:lstStyle>
            <a:lvl1pPr eaLnBrk="1" latinLnBrk="1" hangingPunct="1">
              <a:spcBef>
                <a:spcPct val="20000"/>
              </a:spcBef>
              <a:buFontTx/>
              <a:buChar char="•"/>
              <a:defRPr kumimoji="1" sz="3200" b="0">
                <a:solidFill>
                  <a:srgbClr val="000000"/>
                </a:solidFill>
                <a:ea typeface="굴림" pitchFamily="50" charset="-127"/>
              </a:defRPr>
            </a:lvl1pPr>
          </a:lstStyle>
          <a:p>
            <a:pPr>
              <a:defRPr/>
            </a:pPr>
            <a:r>
              <a:rPr lang="en-US" altLang="ko-KR"/>
              <a:t>Oct. 2010</a:t>
            </a:r>
          </a:p>
          <a:p>
            <a:pPr>
              <a:defRPr/>
            </a:pPr>
            <a:endParaRPr lang="en-US" altLang="ko-KR"/>
          </a:p>
        </p:txBody>
      </p:sp>
    </p:spTree>
    <p:extLst>
      <p:ext uri="{BB962C8B-B14F-4D97-AF65-F5344CB8AC3E}">
        <p14:creationId xmlns:p14="http://schemas.microsoft.com/office/powerpoint/2010/main" val="1959684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a:defRPr/>
            </a:lvl1pPr>
          </a:lstStyle>
          <a:p>
            <a:pPr>
              <a:defRPr/>
            </a:pPr>
            <a:r>
              <a:rPr lang="en-US" altLang="ko-KR"/>
              <a:t>Slide </a:t>
            </a:r>
            <a:fld id="{282899CC-99AB-40FE-8152-994BE1A20CB0}" type="slidenum">
              <a:rPr lang="en-US" altLang="ko-KR"/>
              <a:pPr>
                <a:defRPr/>
              </a:pPr>
              <a:t>‹#›</a:t>
            </a:fld>
            <a:endParaRPr lang="en-US" altLang="ko-KR"/>
          </a:p>
        </p:txBody>
      </p:sp>
      <p:sp>
        <p:nvSpPr>
          <p:cNvPr id="4" name="Rectangle 4"/>
          <p:cNvSpPr>
            <a:spLocks noGrp="1" noChangeArrowheads="1"/>
          </p:cNvSpPr>
          <p:nvPr>
            <p:ph type="dt" sz="half" idx="12"/>
          </p:nvPr>
        </p:nvSpPr>
        <p:spPr>
          <a:xfrm>
            <a:off x="685800" y="384175"/>
            <a:ext cx="1600200" cy="430213"/>
          </a:xfrm>
          <a:prstGeom prst="rect">
            <a:avLst/>
          </a:prstGeom>
        </p:spPr>
        <p:txBody>
          <a:bodyPr/>
          <a:lstStyle>
            <a:lvl1pPr eaLnBrk="1" latinLnBrk="1" hangingPunct="1">
              <a:spcBef>
                <a:spcPct val="20000"/>
              </a:spcBef>
              <a:buFontTx/>
              <a:buChar char="•"/>
              <a:defRPr kumimoji="1" sz="3200" b="0">
                <a:solidFill>
                  <a:srgbClr val="000000"/>
                </a:solidFill>
                <a:ea typeface="굴림" pitchFamily="50" charset="-127"/>
              </a:defRPr>
            </a:lvl1pPr>
          </a:lstStyle>
          <a:p>
            <a:pPr>
              <a:defRPr/>
            </a:pPr>
            <a:r>
              <a:rPr lang="en-US" altLang="ko-KR"/>
              <a:t>Oct. 2010</a:t>
            </a:r>
          </a:p>
          <a:p>
            <a:pPr>
              <a:defRPr/>
            </a:pPr>
            <a:endParaRPr lang="en-US" altLang="ko-KR"/>
          </a:p>
        </p:txBody>
      </p:sp>
    </p:spTree>
    <p:extLst>
      <p:ext uri="{BB962C8B-B14F-4D97-AF65-F5344CB8AC3E}">
        <p14:creationId xmlns:p14="http://schemas.microsoft.com/office/powerpoint/2010/main" val="407382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5" name="Rectangle 9"/>
          <p:cNvSpPr>
            <a:spLocks noChangeArrowheads="1"/>
          </p:cNvSpPr>
          <p:nvPr/>
        </p:nvSpPr>
        <p:spPr bwMode="auto">
          <a:xfrm>
            <a:off x="685800" y="6475413"/>
            <a:ext cx="711200" cy="182562"/>
          </a:xfrm>
          <a:prstGeom prst="rect">
            <a:avLst/>
          </a:prstGeom>
          <a:noFill/>
          <a:ln>
            <a:noFill/>
          </a:ln>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a:defRPr/>
            </a:pPr>
            <a:r>
              <a:rPr kumimoji="0" lang="en-US" altLang="ko-KR" smtClean="0"/>
              <a:t>Submission</a:t>
            </a:r>
          </a:p>
        </p:txBody>
      </p:sp>
      <p:sp>
        <p:nvSpPr>
          <p:cNvPr id="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p:txBody>
          <a:bodyPr/>
          <a:lstStyle>
            <a:lvl1pPr>
              <a:defRPr/>
            </a:lvl1pPr>
          </a:lstStyle>
          <a:p>
            <a:pPr>
              <a:defRPr/>
            </a:pPr>
            <a:r>
              <a:rPr lang="en-US" altLang="ko-KR"/>
              <a:t>Slide </a:t>
            </a:r>
            <a:fld id="{6A291C96-0EA9-4DB6-B892-5D08F8725CFA}" type="slidenum">
              <a:rPr lang="en-US" altLang="ko-KR"/>
              <a:pPr>
                <a:defRPr/>
              </a:pPr>
              <a:t>‹#›</a:t>
            </a:fld>
            <a:endParaRPr lang="en-US" altLang="ko-KR"/>
          </a:p>
        </p:txBody>
      </p:sp>
      <p:sp>
        <p:nvSpPr>
          <p:cNvPr id="8" name="Rectangle 4"/>
          <p:cNvSpPr>
            <a:spLocks noGrp="1" noChangeArrowheads="1"/>
          </p:cNvSpPr>
          <p:nvPr>
            <p:ph type="dt" sz="half" idx="11"/>
          </p:nvPr>
        </p:nvSpPr>
        <p:spPr>
          <a:xfrm>
            <a:off x="685800" y="384175"/>
            <a:ext cx="1600200" cy="430213"/>
          </a:xfrm>
        </p:spPr>
        <p:txBody>
          <a:bodyPr/>
          <a:lstStyle>
            <a:lvl1pPr eaLnBrk="1" latinLnBrk="1" hangingPunct="1">
              <a:spcBef>
                <a:spcPct val="20000"/>
              </a:spcBef>
              <a:buFontTx/>
              <a:buChar char="•"/>
              <a:defRPr kumimoji="1" sz="3200" b="0">
                <a:ea typeface="굴림" pitchFamily="50" charset="-127"/>
              </a:defRPr>
            </a:lvl1pPr>
          </a:lstStyle>
          <a:p>
            <a:pPr>
              <a:defRPr/>
            </a:pPr>
            <a:endParaRPr lang="en-US" altLang="ko-KR"/>
          </a:p>
        </p:txBody>
      </p:sp>
      <p:sp>
        <p:nvSpPr>
          <p:cNvPr id="10" name="Rectangle 5"/>
          <p:cNvSpPr txBox="1">
            <a:spLocks noChangeArrowheads="1"/>
          </p:cNvSpPr>
          <p:nvPr userDrawn="1"/>
        </p:nvSpPr>
        <p:spPr bwMode="auto">
          <a:xfrm>
            <a:off x="7243763" y="6426200"/>
            <a:ext cx="1519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latinLnBrk="1" hangingPunct="1">
              <a:spcBef>
                <a:spcPct val="0"/>
              </a:spcBef>
              <a:buFontTx/>
              <a:buNone/>
            </a:pPr>
            <a:r>
              <a:rPr lang="en-US" altLang="ko-KR" sz="1200" dirty="0" err="1" smtClean="0">
                <a:solidFill>
                  <a:srgbClr val="000000"/>
                </a:solidFill>
              </a:rPr>
              <a:t>Sunghee</a:t>
            </a:r>
            <a:r>
              <a:rPr lang="en-US" altLang="ko-KR" sz="1200" dirty="0" smtClean="0">
                <a:solidFill>
                  <a:srgbClr val="000000"/>
                </a:solidFill>
              </a:rPr>
              <a:t> Lee</a:t>
            </a:r>
            <a:r>
              <a:rPr lang="en-US" altLang="ko-KR" sz="1200" smtClean="0">
                <a:solidFill>
                  <a:srgbClr val="000000"/>
                </a:solidFill>
              </a:rPr>
              <a:t>, ETRI</a:t>
            </a:r>
            <a:endParaRPr lang="en-US" altLang="ko-KR" sz="1200" dirty="0">
              <a:solidFill>
                <a:srgbClr val="000000"/>
              </a:solidFill>
            </a:endParaRPr>
          </a:p>
        </p:txBody>
      </p:sp>
    </p:spTree>
    <p:extLst>
      <p:ext uri="{BB962C8B-B14F-4D97-AF65-F5344CB8AC3E}">
        <p14:creationId xmlns:p14="http://schemas.microsoft.com/office/powerpoint/2010/main" val="1297493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1"/>
          </p:nvPr>
        </p:nvSpPr>
        <p:spPr/>
        <p:txBody>
          <a:bodyPr/>
          <a:lstStyle>
            <a:lvl1pPr>
              <a:defRPr/>
            </a:lvl1pPr>
          </a:lstStyle>
          <a:p>
            <a:pPr>
              <a:defRPr/>
            </a:pPr>
            <a:r>
              <a:rPr lang="en-US" altLang="ko-KR"/>
              <a:t>Slide </a:t>
            </a:r>
            <a:fld id="{91593A8A-2AF1-4C46-BE19-B4E56E0401FE}" type="slidenum">
              <a:rPr lang="en-US" altLang="ko-KR"/>
              <a:pPr>
                <a:defRPr/>
              </a:pPr>
              <a:t>‹#›</a:t>
            </a:fld>
            <a:endParaRPr lang="en-US" altLang="ko-KR"/>
          </a:p>
        </p:txBody>
      </p:sp>
      <p:sp>
        <p:nvSpPr>
          <p:cNvPr id="7" name="Rectangle 4"/>
          <p:cNvSpPr>
            <a:spLocks noGrp="1" noChangeArrowheads="1"/>
          </p:cNvSpPr>
          <p:nvPr>
            <p:ph type="dt" sz="half" idx="12"/>
          </p:nvPr>
        </p:nvSpPr>
        <p:spPr>
          <a:xfrm>
            <a:off x="685800" y="384175"/>
            <a:ext cx="1600200" cy="430213"/>
          </a:xfrm>
          <a:prstGeom prst="rect">
            <a:avLst/>
          </a:prstGeom>
        </p:spPr>
        <p:txBody>
          <a:bodyPr/>
          <a:lstStyle>
            <a:lvl1pPr eaLnBrk="1" latinLnBrk="1" hangingPunct="1">
              <a:spcBef>
                <a:spcPct val="20000"/>
              </a:spcBef>
              <a:buFontTx/>
              <a:buChar char="•"/>
              <a:defRPr kumimoji="1" sz="3200" b="0">
                <a:solidFill>
                  <a:srgbClr val="000000"/>
                </a:solidFill>
                <a:ea typeface="굴림" pitchFamily="50" charset="-127"/>
              </a:defRPr>
            </a:lvl1pPr>
          </a:lstStyle>
          <a:p>
            <a:pPr>
              <a:defRPr/>
            </a:pPr>
            <a:r>
              <a:rPr lang="en-US" altLang="ko-KR"/>
              <a:t>Oct. 2010</a:t>
            </a:r>
          </a:p>
          <a:p>
            <a:pPr>
              <a:defRPr/>
            </a:pPr>
            <a:endParaRPr lang="en-US" altLang="ko-KR"/>
          </a:p>
        </p:txBody>
      </p:sp>
    </p:spTree>
    <p:extLst>
      <p:ext uri="{BB962C8B-B14F-4D97-AF65-F5344CB8AC3E}">
        <p14:creationId xmlns:p14="http://schemas.microsoft.com/office/powerpoint/2010/main" val="2814279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1"/>
          </p:nvPr>
        </p:nvSpPr>
        <p:spPr/>
        <p:txBody>
          <a:bodyPr/>
          <a:lstStyle>
            <a:lvl1pPr>
              <a:defRPr/>
            </a:lvl1pPr>
          </a:lstStyle>
          <a:p>
            <a:pPr>
              <a:defRPr/>
            </a:pPr>
            <a:r>
              <a:rPr lang="en-US" altLang="ko-KR"/>
              <a:t>Slide </a:t>
            </a:r>
            <a:fld id="{692F874F-2A53-4371-B1ED-6B781C0D62EA}" type="slidenum">
              <a:rPr lang="en-US" altLang="ko-KR"/>
              <a:pPr>
                <a:defRPr/>
              </a:pPr>
              <a:t>‹#›</a:t>
            </a:fld>
            <a:endParaRPr lang="en-US" altLang="ko-KR"/>
          </a:p>
        </p:txBody>
      </p:sp>
      <p:sp>
        <p:nvSpPr>
          <p:cNvPr id="7" name="Rectangle 4"/>
          <p:cNvSpPr>
            <a:spLocks noGrp="1" noChangeArrowheads="1"/>
          </p:cNvSpPr>
          <p:nvPr>
            <p:ph type="dt" sz="half" idx="12"/>
          </p:nvPr>
        </p:nvSpPr>
        <p:spPr>
          <a:xfrm>
            <a:off x="685800" y="384175"/>
            <a:ext cx="1600200" cy="430213"/>
          </a:xfrm>
          <a:prstGeom prst="rect">
            <a:avLst/>
          </a:prstGeom>
        </p:spPr>
        <p:txBody>
          <a:bodyPr/>
          <a:lstStyle>
            <a:lvl1pPr eaLnBrk="1" latinLnBrk="1" hangingPunct="1">
              <a:spcBef>
                <a:spcPct val="20000"/>
              </a:spcBef>
              <a:buFontTx/>
              <a:buChar char="•"/>
              <a:defRPr kumimoji="1" sz="3200" b="0">
                <a:solidFill>
                  <a:srgbClr val="000000"/>
                </a:solidFill>
                <a:ea typeface="굴림" pitchFamily="50" charset="-127"/>
              </a:defRPr>
            </a:lvl1pPr>
          </a:lstStyle>
          <a:p>
            <a:pPr>
              <a:defRPr/>
            </a:pPr>
            <a:r>
              <a:rPr lang="en-US" altLang="ko-KR"/>
              <a:t>Oct. 2010</a:t>
            </a:r>
          </a:p>
          <a:p>
            <a:pPr>
              <a:defRPr/>
            </a:pPr>
            <a:endParaRPr lang="en-US" altLang="ko-KR"/>
          </a:p>
        </p:txBody>
      </p:sp>
    </p:spTree>
    <p:extLst>
      <p:ext uri="{BB962C8B-B14F-4D97-AF65-F5344CB8AC3E}">
        <p14:creationId xmlns:p14="http://schemas.microsoft.com/office/powerpoint/2010/main" val="2876603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45CD5E4E-0A7A-4C3F-B95C-DEDEF7BCADF5}" type="slidenum">
              <a:rPr lang="en-US" altLang="ko-KR"/>
              <a:pPr>
                <a:defRPr/>
              </a:pPr>
              <a:t>‹#›</a:t>
            </a:fld>
            <a:endParaRPr lang="en-US" altLang="ko-KR"/>
          </a:p>
        </p:txBody>
      </p:sp>
      <p:sp>
        <p:nvSpPr>
          <p:cNvPr id="6" name="Rectangle 4"/>
          <p:cNvSpPr>
            <a:spLocks noGrp="1" noChangeArrowheads="1"/>
          </p:cNvSpPr>
          <p:nvPr>
            <p:ph type="dt" sz="half" idx="12"/>
          </p:nvPr>
        </p:nvSpPr>
        <p:spPr>
          <a:xfrm>
            <a:off x="685800" y="384175"/>
            <a:ext cx="1600200" cy="430213"/>
          </a:xfrm>
          <a:prstGeom prst="rect">
            <a:avLst/>
          </a:prstGeom>
        </p:spPr>
        <p:txBody>
          <a:bodyPr/>
          <a:lstStyle>
            <a:lvl1pPr eaLnBrk="1" latinLnBrk="1" hangingPunct="1">
              <a:spcBef>
                <a:spcPct val="20000"/>
              </a:spcBef>
              <a:buFontTx/>
              <a:buChar char="•"/>
              <a:defRPr kumimoji="1" sz="3200" b="0">
                <a:solidFill>
                  <a:srgbClr val="000000"/>
                </a:solidFill>
                <a:ea typeface="굴림" pitchFamily="50" charset="-127"/>
              </a:defRPr>
            </a:lvl1pPr>
          </a:lstStyle>
          <a:p>
            <a:pPr>
              <a:defRPr/>
            </a:pPr>
            <a:r>
              <a:rPr lang="en-US" altLang="ko-KR"/>
              <a:t>Oct. 2010</a:t>
            </a:r>
          </a:p>
          <a:p>
            <a:pPr>
              <a:defRPr/>
            </a:pPr>
            <a:endParaRPr lang="en-US" altLang="ko-KR"/>
          </a:p>
        </p:txBody>
      </p:sp>
    </p:spTree>
    <p:extLst>
      <p:ext uri="{BB962C8B-B14F-4D97-AF65-F5344CB8AC3E}">
        <p14:creationId xmlns:p14="http://schemas.microsoft.com/office/powerpoint/2010/main" val="2011632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2DAB0052-B371-479A-92DF-97A8C1BB7151}" type="slidenum">
              <a:rPr lang="en-US" altLang="ko-KR"/>
              <a:pPr>
                <a:defRPr/>
              </a:pPr>
              <a:t>‹#›</a:t>
            </a:fld>
            <a:endParaRPr lang="en-US" altLang="ko-KR"/>
          </a:p>
        </p:txBody>
      </p:sp>
      <p:sp>
        <p:nvSpPr>
          <p:cNvPr id="6" name="Rectangle 4"/>
          <p:cNvSpPr>
            <a:spLocks noGrp="1" noChangeArrowheads="1"/>
          </p:cNvSpPr>
          <p:nvPr>
            <p:ph type="dt" sz="half" idx="12"/>
          </p:nvPr>
        </p:nvSpPr>
        <p:spPr>
          <a:xfrm>
            <a:off x="685800" y="384175"/>
            <a:ext cx="1600200" cy="430213"/>
          </a:xfrm>
          <a:prstGeom prst="rect">
            <a:avLst/>
          </a:prstGeom>
        </p:spPr>
        <p:txBody>
          <a:bodyPr/>
          <a:lstStyle>
            <a:lvl1pPr eaLnBrk="1" latinLnBrk="1" hangingPunct="1">
              <a:spcBef>
                <a:spcPct val="20000"/>
              </a:spcBef>
              <a:buFontTx/>
              <a:buChar char="•"/>
              <a:defRPr kumimoji="1" sz="3200" b="0">
                <a:solidFill>
                  <a:srgbClr val="000000"/>
                </a:solidFill>
                <a:ea typeface="굴림" pitchFamily="50" charset="-127"/>
              </a:defRPr>
            </a:lvl1pPr>
          </a:lstStyle>
          <a:p>
            <a:pPr>
              <a:defRPr/>
            </a:pPr>
            <a:r>
              <a:rPr lang="en-US" altLang="ko-KR"/>
              <a:t>Oct. 2010</a:t>
            </a:r>
          </a:p>
          <a:p>
            <a:pPr>
              <a:defRPr/>
            </a:pPr>
            <a:endParaRPr lang="en-US" altLang="ko-KR"/>
          </a:p>
        </p:txBody>
      </p:sp>
    </p:spTree>
    <p:extLst>
      <p:ext uri="{BB962C8B-B14F-4D97-AF65-F5344CB8AC3E}">
        <p14:creationId xmlns:p14="http://schemas.microsoft.com/office/powerpoint/2010/main" val="3513495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DA076671-1037-4836-AFB3-57E26FACED62}" type="slidenum">
              <a:rPr lang="en-US" altLang="ko-KR"/>
              <a:pPr>
                <a:defRPr/>
              </a:pPr>
              <a:t>‹#›</a:t>
            </a:fld>
            <a:endParaRPr lang="en-US" altLang="ko-KR"/>
          </a:p>
        </p:txBody>
      </p:sp>
      <p:sp>
        <p:nvSpPr>
          <p:cNvPr id="6" name="Rectangle 4"/>
          <p:cNvSpPr>
            <a:spLocks noGrp="1" noChangeArrowheads="1"/>
          </p:cNvSpPr>
          <p:nvPr>
            <p:ph type="dt" sz="half" idx="12"/>
          </p:nvPr>
        </p:nvSpPr>
        <p:spPr>
          <a:xfrm>
            <a:off x="685800" y="384175"/>
            <a:ext cx="1600200" cy="430213"/>
          </a:xfrm>
          <a:prstGeom prst="rect">
            <a:avLst/>
          </a:prstGeom>
        </p:spPr>
        <p:txBody>
          <a:bodyPr/>
          <a:lstStyle>
            <a:lvl1pPr eaLnBrk="1" latinLnBrk="1" hangingPunct="1">
              <a:spcBef>
                <a:spcPct val="20000"/>
              </a:spcBef>
              <a:buFontTx/>
              <a:buChar char="•"/>
              <a:defRPr kumimoji="1" sz="3200" b="0">
                <a:solidFill>
                  <a:srgbClr val="000000"/>
                </a:solidFill>
                <a:ea typeface="굴림" pitchFamily="50" charset="-127"/>
              </a:defRPr>
            </a:lvl1pPr>
          </a:lstStyle>
          <a:p>
            <a:pPr>
              <a:defRPr/>
            </a:pPr>
            <a:r>
              <a:rPr lang="en-US" altLang="ko-KR"/>
              <a:t>Oct. 2010</a:t>
            </a:r>
          </a:p>
          <a:p>
            <a:pPr>
              <a:defRPr/>
            </a:pPr>
            <a:endParaRPr lang="en-US" altLang="ko-KR"/>
          </a:p>
        </p:txBody>
      </p:sp>
      <p:sp>
        <p:nvSpPr>
          <p:cNvPr id="7" name="Rectangle 5"/>
          <p:cNvSpPr txBox="1">
            <a:spLocks noChangeArrowheads="1"/>
          </p:cNvSpPr>
          <p:nvPr userDrawn="1"/>
        </p:nvSpPr>
        <p:spPr bwMode="auto">
          <a:xfrm>
            <a:off x="7243763" y="6426200"/>
            <a:ext cx="1519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latinLnBrk="1" hangingPunct="1">
              <a:spcBef>
                <a:spcPct val="0"/>
              </a:spcBef>
              <a:buFontTx/>
              <a:buNone/>
            </a:pPr>
            <a:r>
              <a:rPr lang="en-US" altLang="ko-KR" sz="1200" dirty="0" err="1" smtClean="0">
                <a:solidFill>
                  <a:srgbClr val="000000"/>
                </a:solidFill>
              </a:rPr>
              <a:t>Sunghee</a:t>
            </a:r>
            <a:r>
              <a:rPr lang="en-US" altLang="ko-KR" sz="1200" dirty="0" smtClean="0">
                <a:solidFill>
                  <a:srgbClr val="000000"/>
                </a:solidFill>
              </a:rPr>
              <a:t> Lee</a:t>
            </a:r>
            <a:r>
              <a:rPr lang="en-US" altLang="ko-KR" sz="1200" smtClean="0">
                <a:solidFill>
                  <a:srgbClr val="000000"/>
                </a:solidFill>
              </a:rPr>
              <a:t>, ETRI</a:t>
            </a:r>
            <a:endParaRPr lang="en-US" altLang="ko-KR" sz="1200" dirty="0">
              <a:solidFill>
                <a:srgbClr val="000000"/>
              </a:solidFill>
            </a:endParaRPr>
          </a:p>
        </p:txBody>
      </p:sp>
    </p:spTree>
    <p:extLst>
      <p:ext uri="{BB962C8B-B14F-4D97-AF65-F5344CB8AC3E}">
        <p14:creationId xmlns:p14="http://schemas.microsoft.com/office/powerpoint/2010/main" val="644072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5" name="Rectangle 9"/>
          <p:cNvSpPr>
            <a:spLocks noChangeArrowheads="1"/>
          </p:cNvSpPr>
          <p:nvPr/>
        </p:nvSpPr>
        <p:spPr bwMode="auto">
          <a:xfrm>
            <a:off x="685800" y="6475413"/>
            <a:ext cx="711200" cy="182562"/>
          </a:xfrm>
          <a:prstGeom prst="rect">
            <a:avLst/>
          </a:prstGeom>
          <a:noFill/>
          <a:ln>
            <a:noFill/>
          </a:ln>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a:defRPr/>
            </a:pPr>
            <a:r>
              <a:rPr kumimoji="0" lang="en-US" altLang="ko-KR" smtClean="0">
                <a:solidFill>
                  <a:srgbClr val="000000"/>
                </a:solidFill>
              </a:rPr>
              <a:t>Submission</a:t>
            </a:r>
          </a:p>
        </p:txBody>
      </p:sp>
      <p:sp>
        <p:nvSpPr>
          <p:cNvPr id="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12"/>
          <p:cNvSpPr>
            <a:spLocks noGrp="1" noChangeArrowheads="1"/>
          </p:cNvSpPr>
          <p:nvPr>
            <p:ph type="sldNum" sz="quarter" idx="10"/>
          </p:nvPr>
        </p:nvSpPr>
        <p:spPr/>
        <p:txBody>
          <a:bodyPr/>
          <a:lstStyle>
            <a:lvl1pPr>
              <a:defRPr/>
            </a:lvl1pPr>
          </a:lstStyle>
          <a:p>
            <a:pPr>
              <a:defRPr/>
            </a:pPr>
            <a:r>
              <a:rPr lang="en-US" altLang="ko-KR"/>
              <a:t>Slide </a:t>
            </a:r>
            <a:fld id="{E23B7D7E-DFA8-43C5-9099-862BDDCA3B20}" type="slidenum">
              <a:rPr lang="en-US" altLang="ko-KR"/>
              <a:pPr>
                <a:defRPr/>
              </a:pPr>
              <a:t>‹#›</a:t>
            </a:fld>
            <a:endParaRPr lang="en-US" altLang="ko-KR"/>
          </a:p>
        </p:txBody>
      </p:sp>
      <p:sp>
        <p:nvSpPr>
          <p:cNvPr id="9" name="Rectangle 5"/>
          <p:cNvSpPr txBox="1">
            <a:spLocks noChangeArrowheads="1"/>
          </p:cNvSpPr>
          <p:nvPr userDrawn="1"/>
        </p:nvSpPr>
        <p:spPr bwMode="auto">
          <a:xfrm>
            <a:off x="7243763" y="6426200"/>
            <a:ext cx="1519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latinLnBrk="1" hangingPunct="1">
              <a:spcBef>
                <a:spcPct val="0"/>
              </a:spcBef>
              <a:buFontTx/>
              <a:buNone/>
            </a:pPr>
            <a:r>
              <a:rPr lang="en-US" altLang="ko-KR" sz="1200" dirty="0" err="1" smtClean="0">
                <a:solidFill>
                  <a:srgbClr val="000000"/>
                </a:solidFill>
              </a:rPr>
              <a:t>Sunghee</a:t>
            </a:r>
            <a:r>
              <a:rPr lang="en-US" altLang="ko-KR" sz="1200" dirty="0" smtClean="0">
                <a:solidFill>
                  <a:srgbClr val="000000"/>
                </a:solidFill>
              </a:rPr>
              <a:t> Lee</a:t>
            </a:r>
            <a:r>
              <a:rPr lang="en-US" altLang="ko-KR" sz="1200" smtClean="0">
                <a:solidFill>
                  <a:srgbClr val="000000"/>
                </a:solidFill>
              </a:rPr>
              <a:t>, ETRI</a:t>
            </a:r>
            <a:endParaRPr lang="en-US" altLang="ko-KR" sz="1200" dirty="0">
              <a:solidFill>
                <a:srgbClr val="000000"/>
              </a:solidFill>
            </a:endParaRPr>
          </a:p>
        </p:txBody>
      </p:sp>
    </p:spTree>
    <p:extLst>
      <p:ext uri="{BB962C8B-B14F-4D97-AF65-F5344CB8AC3E}">
        <p14:creationId xmlns:p14="http://schemas.microsoft.com/office/powerpoint/2010/main" val="28906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6" name="Rectangle 9"/>
          <p:cNvSpPr>
            <a:spLocks noChangeArrowheads="1"/>
          </p:cNvSpPr>
          <p:nvPr/>
        </p:nvSpPr>
        <p:spPr bwMode="auto">
          <a:xfrm>
            <a:off x="685800" y="6475413"/>
            <a:ext cx="711200" cy="182562"/>
          </a:xfrm>
          <a:prstGeom prst="rect">
            <a:avLst/>
          </a:prstGeom>
          <a:noFill/>
          <a:ln>
            <a:noFill/>
          </a:ln>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a:defRPr/>
            </a:pPr>
            <a:r>
              <a:rPr kumimoji="0" lang="en-US" altLang="ko-KR" smtClean="0">
                <a:solidFill>
                  <a:srgbClr val="000000"/>
                </a:solidFill>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11"/>
          <p:cNvSpPr>
            <a:spLocks noGrp="1" noChangeArrowheads="1"/>
          </p:cNvSpPr>
          <p:nvPr>
            <p:ph type="sldNum" sz="quarter" idx="10"/>
          </p:nvPr>
        </p:nvSpPr>
        <p:spPr/>
        <p:txBody>
          <a:bodyPr/>
          <a:lstStyle>
            <a:lvl1pPr>
              <a:defRPr/>
            </a:lvl1pPr>
          </a:lstStyle>
          <a:p>
            <a:pPr>
              <a:defRPr/>
            </a:pPr>
            <a:r>
              <a:rPr lang="en-US" altLang="ko-KR"/>
              <a:t>Slide </a:t>
            </a:r>
            <a:fld id="{AD81ACF2-505E-4BE5-9919-4CAA9FBC6B18}" type="slidenum">
              <a:rPr lang="en-US" altLang="ko-KR"/>
              <a:pPr>
                <a:defRPr/>
              </a:pPr>
              <a:t>‹#›</a:t>
            </a:fld>
            <a:endParaRPr lang="en-US" altLang="ko-KR"/>
          </a:p>
        </p:txBody>
      </p:sp>
      <p:sp>
        <p:nvSpPr>
          <p:cNvPr id="11" name="Rectangle 4"/>
          <p:cNvSpPr>
            <a:spLocks noGrp="1" noChangeArrowheads="1"/>
          </p:cNvSpPr>
          <p:nvPr>
            <p:ph type="dt" sz="half" idx="11"/>
          </p:nvPr>
        </p:nvSpPr>
        <p:spPr>
          <a:xfrm>
            <a:off x="685800" y="384175"/>
            <a:ext cx="1600200" cy="430213"/>
          </a:xfrm>
          <a:prstGeom prst="rect">
            <a:avLst/>
          </a:prstGeom>
        </p:spPr>
        <p:txBody>
          <a:bodyPr/>
          <a:lstStyle>
            <a:lvl1pPr eaLnBrk="1" latinLnBrk="1" hangingPunct="1">
              <a:spcBef>
                <a:spcPct val="20000"/>
              </a:spcBef>
              <a:buFontTx/>
              <a:buChar char="•"/>
              <a:defRPr kumimoji="1" sz="3200" b="0">
                <a:solidFill>
                  <a:srgbClr val="000000"/>
                </a:solidFill>
                <a:ea typeface="굴림" pitchFamily="50" charset="-127"/>
              </a:defRPr>
            </a:lvl1pPr>
          </a:lstStyle>
          <a:p>
            <a:pPr>
              <a:defRPr/>
            </a:pPr>
            <a:r>
              <a:rPr lang="en-US" altLang="ko-KR"/>
              <a:t>Oct. 2010</a:t>
            </a:r>
          </a:p>
          <a:p>
            <a:pPr>
              <a:defRPr/>
            </a:pPr>
            <a:endParaRPr lang="en-US" altLang="ko-KR"/>
          </a:p>
        </p:txBody>
      </p:sp>
      <p:sp>
        <p:nvSpPr>
          <p:cNvPr id="13" name="Rectangle 5"/>
          <p:cNvSpPr txBox="1">
            <a:spLocks noChangeArrowheads="1"/>
          </p:cNvSpPr>
          <p:nvPr userDrawn="1"/>
        </p:nvSpPr>
        <p:spPr bwMode="auto">
          <a:xfrm>
            <a:off x="7243763" y="6426200"/>
            <a:ext cx="1519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latinLnBrk="1" hangingPunct="1">
              <a:spcBef>
                <a:spcPct val="0"/>
              </a:spcBef>
              <a:buFontTx/>
              <a:buNone/>
            </a:pPr>
            <a:r>
              <a:rPr lang="en-US" altLang="ko-KR" sz="1200" dirty="0" err="1" smtClean="0">
                <a:solidFill>
                  <a:srgbClr val="000000"/>
                </a:solidFill>
              </a:rPr>
              <a:t>Sunghee</a:t>
            </a:r>
            <a:r>
              <a:rPr lang="en-US" altLang="ko-KR" sz="1200" dirty="0" smtClean="0">
                <a:solidFill>
                  <a:srgbClr val="000000"/>
                </a:solidFill>
              </a:rPr>
              <a:t> Lee</a:t>
            </a:r>
            <a:r>
              <a:rPr lang="en-US" altLang="ko-KR" sz="1200" smtClean="0">
                <a:solidFill>
                  <a:srgbClr val="000000"/>
                </a:solidFill>
              </a:rPr>
              <a:t>, ETRI</a:t>
            </a:r>
            <a:endParaRPr lang="en-US" altLang="ko-KR" sz="1200" dirty="0">
              <a:solidFill>
                <a:srgbClr val="000000"/>
              </a:solidFill>
            </a:endParaRPr>
          </a:p>
        </p:txBody>
      </p:sp>
      <p:sp>
        <p:nvSpPr>
          <p:cNvPr id="15" name="TextBox 14"/>
          <p:cNvSpPr txBox="1">
            <a:spLocks noChangeArrowheads="1"/>
          </p:cNvSpPr>
          <p:nvPr userDrawn="1"/>
        </p:nvSpPr>
        <p:spPr bwMode="auto">
          <a:xfrm>
            <a:off x="5651500" y="336550"/>
            <a:ext cx="3187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굴림" panose="020B0600000101010101" pitchFamily="50" charset="-127"/>
              </a:defRPr>
            </a:lvl1pPr>
            <a:lvl2pPr marL="742950" indent="-285750">
              <a:defRPr kumimoji="1" sz="1200">
                <a:solidFill>
                  <a:schemeClr val="tx1"/>
                </a:solidFill>
                <a:latin typeface="Times New Roman" panose="02020603050405020304" pitchFamily="18" charset="0"/>
                <a:ea typeface="굴림" panose="020B0600000101010101" pitchFamily="50" charset="-127"/>
              </a:defRPr>
            </a:lvl2pPr>
            <a:lvl3pPr marL="1143000" indent="-228600">
              <a:defRPr kumimoji="1" sz="1200">
                <a:solidFill>
                  <a:schemeClr val="tx1"/>
                </a:solidFill>
                <a:latin typeface="Times New Roman" panose="02020603050405020304" pitchFamily="18" charset="0"/>
                <a:ea typeface="굴림" panose="020B0600000101010101" pitchFamily="50" charset="-127"/>
              </a:defRPr>
            </a:lvl3pPr>
            <a:lvl4pPr marL="1600200" indent="-228600">
              <a:defRPr kumimoji="1" sz="1200">
                <a:solidFill>
                  <a:schemeClr val="tx1"/>
                </a:solidFill>
                <a:latin typeface="Times New Roman" panose="02020603050405020304" pitchFamily="18" charset="0"/>
                <a:ea typeface="굴림" panose="020B0600000101010101" pitchFamily="50" charset="-127"/>
              </a:defRPr>
            </a:lvl4pPr>
            <a:lvl5pPr marL="2057400" indent="-228600">
              <a:defRPr kumimoji="1" sz="12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9pPr>
          </a:lstStyle>
          <a:p>
            <a:pPr eaLnBrk="1" latinLnBrk="1" hangingPunct="1">
              <a:defRPr/>
            </a:pPr>
            <a:r>
              <a:rPr lang="en-US" altLang="ko-KR" sz="1400" b="1" dirty="0" smtClean="0"/>
              <a:t>Doc: IEEE 802.</a:t>
            </a:r>
            <a:r>
              <a:rPr lang="fi-FI" altLang="ko-KR" sz="1400" b="1" dirty="0" smtClean="0"/>
              <a:t>15-17-0227-00-0vat</a:t>
            </a:r>
            <a:endParaRPr lang="ko-KR" altLang="en-US" sz="1400" b="1" dirty="0" smtClean="0"/>
          </a:p>
        </p:txBody>
      </p:sp>
    </p:spTree>
    <p:extLst>
      <p:ext uri="{BB962C8B-B14F-4D97-AF65-F5344CB8AC3E}">
        <p14:creationId xmlns:p14="http://schemas.microsoft.com/office/powerpoint/2010/main" val="3808882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CF714FFD-D051-4570-AA87-FBF79724E465}" type="slidenum">
              <a:rPr lang="en-US" altLang="ko-KR"/>
              <a:pPr>
                <a:defRPr/>
              </a:pPr>
              <a:t>‹#›</a:t>
            </a:fld>
            <a:endParaRPr lang="en-US" altLang="ko-KR"/>
          </a:p>
        </p:txBody>
      </p:sp>
      <p:sp>
        <p:nvSpPr>
          <p:cNvPr id="5" name="Rectangle 10"/>
          <p:cNvSpPr>
            <a:spLocks noGrp="1" noChangeArrowheads="1"/>
          </p:cNvSpPr>
          <p:nvPr>
            <p:ph type="dt" sz="half" idx="11"/>
          </p:nvPr>
        </p:nvSpPr>
        <p:spPr>
          <a:xfrm>
            <a:off x="685800" y="384175"/>
            <a:ext cx="1600200" cy="430213"/>
          </a:xfrm>
          <a:prstGeom prst="rect">
            <a:avLst/>
          </a:prstGeom>
        </p:spPr>
        <p:txBody>
          <a:bodyPr/>
          <a:lstStyle>
            <a:lvl1pPr eaLnBrk="1" latinLnBrk="1" hangingPunct="1">
              <a:spcBef>
                <a:spcPct val="20000"/>
              </a:spcBef>
              <a:buFontTx/>
              <a:buChar char="•"/>
              <a:defRPr kumimoji="1" sz="3200" b="0">
                <a:solidFill>
                  <a:srgbClr val="000000"/>
                </a:solidFill>
                <a:ea typeface="굴림" pitchFamily="50" charset="-127"/>
              </a:defRPr>
            </a:lvl1pPr>
          </a:lstStyle>
          <a:p>
            <a:pPr>
              <a:defRPr/>
            </a:pPr>
            <a:r>
              <a:rPr lang="en-US" altLang="ko-KR"/>
              <a:t>Oct. 2010</a:t>
            </a:r>
          </a:p>
          <a:p>
            <a:pPr>
              <a:defRPr/>
            </a:pPr>
            <a:endParaRPr lang="en-US" altLang="ko-KR"/>
          </a:p>
        </p:txBody>
      </p:sp>
      <p:sp>
        <p:nvSpPr>
          <p:cNvPr id="7" name="Rectangle 5"/>
          <p:cNvSpPr txBox="1">
            <a:spLocks noChangeArrowheads="1"/>
          </p:cNvSpPr>
          <p:nvPr userDrawn="1"/>
        </p:nvSpPr>
        <p:spPr bwMode="auto">
          <a:xfrm>
            <a:off x="7243763" y="6426200"/>
            <a:ext cx="1519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latinLnBrk="1" hangingPunct="1">
              <a:spcBef>
                <a:spcPct val="0"/>
              </a:spcBef>
              <a:buFontTx/>
              <a:buNone/>
            </a:pPr>
            <a:r>
              <a:rPr lang="en-US" altLang="ko-KR" sz="1200" dirty="0" err="1" smtClean="0">
                <a:solidFill>
                  <a:srgbClr val="000000"/>
                </a:solidFill>
              </a:rPr>
              <a:t>Sunghee</a:t>
            </a:r>
            <a:r>
              <a:rPr lang="en-US" altLang="ko-KR" sz="1200" dirty="0" smtClean="0">
                <a:solidFill>
                  <a:srgbClr val="000000"/>
                </a:solidFill>
              </a:rPr>
              <a:t> Lee</a:t>
            </a:r>
            <a:r>
              <a:rPr lang="en-US" altLang="ko-KR" sz="1200" smtClean="0">
                <a:solidFill>
                  <a:srgbClr val="000000"/>
                </a:solidFill>
              </a:rPr>
              <a:t>, ETRI</a:t>
            </a:r>
            <a:endParaRPr lang="en-US" altLang="ko-KR" sz="1200" dirty="0">
              <a:solidFill>
                <a:srgbClr val="000000"/>
              </a:solidFill>
            </a:endParaRPr>
          </a:p>
        </p:txBody>
      </p:sp>
    </p:spTree>
    <p:extLst>
      <p:ext uri="{BB962C8B-B14F-4D97-AF65-F5344CB8AC3E}">
        <p14:creationId xmlns:p14="http://schemas.microsoft.com/office/powerpoint/2010/main" val="723541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1970A652-1769-4EFD-A980-9B64C6DF1B72}" type="slidenum">
              <a:rPr lang="en-US" altLang="ko-KR"/>
              <a:pPr>
                <a:defRPr/>
              </a:pPr>
              <a:t>‹#›</a:t>
            </a:fld>
            <a:endParaRPr lang="en-US" altLang="ko-KR"/>
          </a:p>
        </p:txBody>
      </p:sp>
      <p:sp>
        <p:nvSpPr>
          <p:cNvPr id="6" name="Rectangle 4"/>
          <p:cNvSpPr>
            <a:spLocks noGrp="1" noChangeArrowheads="1"/>
          </p:cNvSpPr>
          <p:nvPr>
            <p:ph type="dt" sz="half" idx="11"/>
          </p:nvPr>
        </p:nvSpPr>
        <p:spPr>
          <a:xfrm>
            <a:off x="685800" y="384175"/>
            <a:ext cx="1600200" cy="430213"/>
          </a:xfrm>
          <a:prstGeom prst="rect">
            <a:avLst/>
          </a:prstGeom>
        </p:spPr>
        <p:txBody>
          <a:bodyPr/>
          <a:lstStyle>
            <a:lvl1pPr eaLnBrk="1" latinLnBrk="1" hangingPunct="1">
              <a:spcBef>
                <a:spcPct val="20000"/>
              </a:spcBef>
              <a:buFontTx/>
              <a:buChar char="•"/>
              <a:defRPr kumimoji="1" sz="3200" b="0">
                <a:solidFill>
                  <a:srgbClr val="000000"/>
                </a:solidFill>
                <a:ea typeface="굴림" pitchFamily="50" charset="-127"/>
              </a:defRPr>
            </a:lvl1pPr>
          </a:lstStyle>
          <a:p>
            <a:pPr>
              <a:defRPr/>
            </a:pPr>
            <a:r>
              <a:rPr lang="en-US" altLang="ko-KR"/>
              <a:t>Oct. 2010</a:t>
            </a:r>
          </a:p>
          <a:p>
            <a:pPr>
              <a:defRPr/>
            </a:pPr>
            <a:endParaRPr lang="en-US" altLang="ko-KR"/>
          </a:p>
        </p:txBody>
      </p:sp>
      <p:sp>
        <p:nvSpPr>
          <p:cNvPr id="8" name="Rectangle 5"/>
          <p:cNvSpPr txBox="1">
            <a:spLocks noChangeArrowheads="1"/>
          </p:cNvSpPr>
          <p:nvPr userDrawn="1"/>
        </p:nvSpPr>
        <p:spPr bwMode="auto">
          <a:xfrm>
            <a:off x="7243763" y="6426200"/>
            <a:ext cx="1519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latinLnBrk="1" hangingPunct="1">
              <a:spcBef>
                <a:spcPct val="0"/>
              </a:spcBef>
              <a:buFontTx/>
              <a:buNone/>
            </a:pPr>
            <a:r>
              <a:rPr lang="en-US" altLang="ko-KR" sz="1200" dirty="0" err="1" smtClean="0">
                <a:solidFill>
                  <a:srgbClr val="000000"/>
                </a:solidFill>
              </a:rPr>
              <a:t>Sunghee</a:t>
            </a:r>
            <a:r>
              <a:rPr lang="en-US" altLang="ko-KR" sz="1200" dirty="0" smtClean="0">
                <a:solidFill>
                  <a:srgbClr val="000000"/>
                </a:solidFill>
              </a:rPr>
              <a:t> Lee</a:t>
            </a:r>
            <a:r>
              <a:rPr lang="en-US" altLang="ko-KR" sz="1200" smtClean="0">
                <a:solidFill>
                  <a:srgbClr val="000000"/>
                </a:solidFill>
              </a:rPr>
              <a:t>, ETRI</a:t>
            </a:r>
            <a:endParaRPr lang="en-US" altLang="ko-KR" sz="1200" dirty="0">
              <a:solidFill>
                <a:srgbClr val="000000"/>
              </a:solidFill>
            </a:endParaRPr>
          </a:p>
        </p:txBody>
      </p:sp>
    </p:spTree>
    <p:extLst>
      <p:ext uri="{BB962C8B-B14F-4D97-AF65-F5344CB8AC3E}">
        <p14:creationId xmlns:p14="http://schemas.microsoft.com/office/powerpoint/2010/main" val="1262753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p:txBody>
          <a:bodyPr/>
          <a:lstStyle>
            <a:lvl1pPr>
              <a:defRPr/>
            </a:lvl1pPr>
          </a:lstStyle>
          <a:p>
            <a:pPr>
              <a:defRPr/>
            </a:pPr>
            <a:r>
              <a:rPr lang="en-US" altLang="ko-KR"/>
              <a:t>Slide </a:t>
            </a:r>
            <a:fld id="{0EAC8558-4183-4D84-A1BB-950C9AF87AD3}" type="slidenum">
              <a:rPr lang="en-US" altLang="ko-KR"/>
              <a:pPr>
                <a:defRPr/>
              </a:pPr>
              <a:t>‹#›</a:t>
            </a:fld>
            <a:endParaRPr lang="en-US" altLang="ko-KR"/>
          </a:p>
        </p:txBody>
      </p:sp>
      <p:sp>
        <p:nvSpPr>
          <p:cNvPr id="8" name="Rectangle 4"/>
          <p:cNvSpPr>
            <a:spLocks noGrp="1" noChangeArrowheads="1"/>
          </p:cNvSpPr>
          <p:nvPr>
            <p:ph type="dt" sz="half" idx="11"/>
          </p:nvPr>
        </p:nvSpPr>
        <p:spPr>
          <a:xfrm>
            <a:off x="685800" y="384175"/>
            <a:ext cx="1600200" cy="430213"/>
          </a:xfrm>
          <a:prstGeom prst="rect">
            <a:avLst/>
          </a:prstGeom>
        </p:spPr>
        <p:txBody>
          <a:bodyPr/>
          <a:lstStyle>
            <a:lvl1pPr eaLnBrk="1" latinLnBrk="1" hangingPunct="1">
              <a:spcBef>
                <a:spcPct val="20000"/>
              </a:spcBef>
              <a:buFontTx/>
              <a:buChar char="•"/>
              <a:defRPr kumimoji="1" sz="3200" b="0">
                <a:solidFill>
                  <a:srgbClr val="000000"/>
                </a:solidFill>
                <a:ea typeface="굴림" pitchFamily="50" charset="-127"/>
              </a:defRPr>
            </a:lvl1pPr>
          </a:lstStyle>
          <a:p>
            <a:pPr>
              <a:defRPr/>
            </a:pPr>
            <a:r>
              <a:rPr lang="en-US" altLang="ko-KR"/>
              <a:t>Oct. 2010</a:t>
            </a:r>
          </a:p>
          <a:p>
            <a:pPr>
              <a:defRPr/>
            </a:pPr>
            <a:endParaRPr lang="en-US" altLang="ko-KR"/>
          </a:p>
        </p:txBody>
      </p:sp>
      <p:sp>
        <p:nvSpPr>
          <p:cNvPr id="10" name="Rectangle 5"/>
          <p:cNvSpPr txBox="1">
            <a:spLocks noChangeArrowheads="1"/>
          </p:cNvSpPr>
          <p:nvPr userDrawn="1"/>
        </p:nvSpPr>
        <p:spPr bwMode="auto">
          <a:xfrm>
            <a:off x="7243763" y="6426200"/>
            <a:ext cx="1519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latinLnBrk="1" hangingPunct="1">
              <a:spcBef>
                <a:spcPct val="0"/>
              </a:spcBef>
              <a:buFontTx/>
              <a:buNone/>
            </a:pPr>
            <a:r>
              <a:rPr lang="en-US" altLang="ko-KR" sz="1200" dirty="0" err="1" smtClean="0">
                <a:solidFill>
                  <a:srgbClr val="000000"/>
                </a:solidFill>
              </a:rPr>
              <a:t>Sunghee</a:t>
            </a:r>
            <a:r>
              <a:rPr lang="en-US" altLang="ko-KR" sz="1200" dirty="0" smtClean="0">
                <a:solidFill>
                  <a:srgbClr val="000000"/>
                </a:solidFill>
              </a:rPr>
              <a:t> Lee</a:t>
            </a:r>
            <a:r>
              <a:rPr lang="en-US" altLang="ko-KR" sz="1200" smtClean="0">
                <a:solidFill>
                  <a:srgbClr val="000000"/>
                </a:solidFill>
              </a:rPr>
              <a:t>, ETRI</a:t>
            </a:r>
            <a:endParaRPr lang="en-US" altLang="ko-KR" sz="1200" dirty="0">
              <a:solidFill>
                <a:srgbClr val="000000"/>
              </a:solidFill>
            </a:endParaRPr>
          </a:p>
        </p:txBody>
      </p:sp>
    </p:spTree>
    <p:extLst>
      <p:ext uri="{BB962C8B-B14F-4D97-AF65-F5344CB8AC3E}">
        <p14:creationId xmlns:p14="http://schemas.microsoft.com/office/powerpoint/2010/main" val="184308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8C81C89C-6E60-4881-B0A9-0BA23B94F37A}" type="slidenum">
              <a:rPr lang="en-US" altLang="ko-KR"/>
              <a:pPr>
                <a:defRPr/>
              </a:pPr>
              <a:t>‹#›</a:t>
            </a:fld>
            <a:endParaRPr lang="en-US" altLang="ko-KR"/>
          </a:p>
        </p:txBody>
      </p:sp>
      <p:sp>
        <p:nvSpPr>
          <p:cNvPr id="5" name="Rectangle 9"/>
          <p:cNvSpPr>
            <a:spLocks noGrp="1" noChangeArrowheads="1"/>
          </p:cNvSpPr>
          <p:nvPr>
            <p:ph type="dt" sz="half" idx="11"/>
          </p:nvPr>
        </p:nvSpPr>
        <p:spPr>
          <a:xfrm>
            <a:off x="685800" y="384175"/>
            <a:ext cx="1600200" cy="430213"/>
          </a:xfrm>
        </p:spPr>
        <p:txBody>
          <a:bodyPr/>
          <a:lstStyle>
            <a:lvl1pPr eaLnBrk="1" latinLnBrk="1" hangingPunct="1">
              <a:spcBef>
                <a:spcPct val="20000"/>
              </a:spcBef>
              <a:buFontTx/>
              <a:buChar char="•"/>
              <a:defRPr kumimoji="1" sz="3200" b="0">
                <a:ea typeface="굴림" pitchFamily="50" charset="-127"/>
              </a:defRPr>
            </a:lvl1pPr>
          </a:lstStyle>
          <a:p>
            <a:pPr>
              <a:defRPr/>
            </a:pPr>
            <a:endParaRPr lang="en-US" altLang="ko-KR"/>
          </a:p>
        </p:txBody>
      </p:sp>
    </p:spTree>
    <p:extLst>
      <p:ext uri="{BB962C8B-B14F-4D97-AF65-F5344CB8AC3E}">
        <p14:creationId xmlns:p14="http://schemas.microsoft.com/office/powerpoint/2010/main" val="26778314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p:txBody>
          <a:bodyPr/>
          <a:lstStyle>
            <a:lvl1pPr>
              <a:defRPr/>
            </a:lvl1pPr>
          </a:lstStyle>
          <a:p>
            <a:pPr>
              <a:defRPr/>
            </a:pPr>
            <a:r>
              <a:rPr lang="en-US" altLang="ko-KR"/>
              <a:t>Slide </a:t>
            </a:r>
            <a:fld id="{A0243792-F29F-4EA5-9CAF-FEAA3C338C79}" type="slidenum">
              <a:rPr lang="en-US" altLang="ko-KR"/>
              <a:pPr>
                <a:defRPr/>
              </a:pPr>
              <a:t>‹#›</a:t>
            </a:fld>
            <a:endParaRPr lang="en-US" altLang="ko-KR"/>
          </a:p>
        </p:txBody>
      </p:sp>
      <p:sp>
        <p:nvSpPr>
          <p:cNvPr id="4" name="Rectangle 10"/>
          <p:cNvSpPr>
            <a:spLocks noGrp="1" noChangeArrowheads="1"/>
          </p:cNvSpPr>
          <p:nvPr>
            <p:ph type="dt" sz="half" idx="11"/>
          </p:nvPr>
        </p:nvSpPr>
        <p:spPr>
          <a:xfrm>
            <a:off x="685800" y="384175"/>
            <a:ext cx="1600200" cy="430213"/>
          </a:xfrm>
          <a:prstGeom prst="rect">
            <a:avLst/>
          </a:prstGeom>
        </p:spPr>
        <p:txBody>
          <a:bodyPr/>
          <a:lstStyle>
            <a:lvl1pPr eaLnBrk="1" latinLnBrk="1" hangingPunct="1">
              <a:spcBef>
                <a:spcPct val="20000"/>
              </a:spcBef>
              <a:buFontTx/>
              <a:buChar char="•"/>
              <a:defRPr kumimoji="1" sz="3200" b="0">
                <a:solidFill>
                  <a:srgbClr val="000000"/>
                </a:solidFill>
                <a:ea typeface="굴림" pitchFamily="50" charset="-127"/>
              </a:defRPr>
            </a:lvl1pPr>
          </a:lstStyle>
          <a:p>
            <a:pPr>
              <a:defRPr/>
            </a:pPr>
            <a:r>
              <a:rPr lang="en-US" altLang="ko-KR"/>
              <a:t>Oct. 2010</a:t>
            </a:r>
          </a:p>
          <a:p>
            <a:pPr>
              <a:defRPr/>
            </a:pPr>
            <a:endParaRPr lang="en-US" altLang="ko-KR"/>
          </a:p>
        </p:txBody>
      </p:sp>
      <p:sp>
        <p:nvSpPr>
          <p:cNvPr id="6" name="Rectangle 5"/>
          <p:cNvSpPr txBox="1">
            <a:spLocks noChangeArrowheads="1"/>
          </p:cNvSpPr>
          <p:nvPr userDrawn="1"/>
        </p:nvSpPr>
        <p:spPr bwMode="auto">
          <a:xfrm>
            <a:off x="7243763" y="6426200"/>
            <a:ext cx="1519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latinLnBrk="1" hangingPunct="1">
              <a:spcBef>
                <a:spcPct val="0"/>
              </a:spcBef>
              <a:buFontTx/>
              <a:buNone/>
            </a:pPr>
            <a:r>
              <a:rPr lang="en-US" altLang="ko-KR" sz="1200" dirty="0" err="1" smtClean="0">
                <a:solidFill>
                  <a:srgbClr val="000000"/>
                </a:solidFill>
              </a:rPr>
              <a:t>Sunghee</a:t>
            </a:r>
            <a:r>
              <a:rPr lang="en-US" altLang="ko-KR" sz="1200" dirty="0" smtClean="0">
                <a:solidFill>
                  <a:srgbClr val="000000"/>
                </a:solidFill>
              </a:rPr>
              <a:t> Lee</a:t>
            </a:r>
            <a:r>
              <a:rPr lang="en-US" altLang="ko-KR" sz="1200" smtClean="0">
                <a:solidFill>
                  <a:srgbClr val="000000"/>
                </a:solidFill>
              </a:rPr>
              <a:t>, ETRI</a:t>
            </a:r>
            <a:endParaRPr lang="en-US" altLang="ko-KR" sz="1200" dirty="0">
              <a:solidFill>
                <a:srgbClr val="000000"/>
              </a:solidFill>
            </a:endParaRPr>
          </a:p>
        </p:txBody>
      </p:sp>
    </p:spTree>
    <p:extLst>
      <p:ext uri="{BB962C8B-B14F-4D97-AF65-F5344CB8AC3E}">
        <p14:creationId xmlns:p14="http://schemas.microsoft.com/office/powerpoint/2010/main" val="509205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r>
              <a:rPr lang="en-US" altLang="ko-KR"/>
              <a:t>Slide </a:t>
            </a:r>
            <a:fld id="{4F77D155-A816-4758-AF2C-6DC428A7E663}" type="slidenum">
              <a:rPr lang="en-US" altLang="ko-KR"/>
              <a:pPr>
                <a:defRPr/>
              </a:pPr>
              <a:t>‹#›</a:t>
            </a:fld>
            <a:endParaRPr lang="en-US" altLang="ko-KR"/>
          </a:p>
        </p:txBody>
      </p:sp>
      <p:sp>
        <p:nvSpPr>
          <p:cNvPr id="3" name="Rectangle 4"/>
          <p:cNvSpPr>
            <a:spLocks noGrp="1" noChangeArrowheads="1"/>
          </p:cNvSpPr>
          <p:nvPr>
            <p:ph type="dt" sz="half" idx="11"/>
          </p:nvPr>
        </p:nvSpPr>
        <p:spPr>
          <a:xfrm>
            <a:off x="685800" y="384175"/>
            <a:ext cx="1600200" cy="430213"/>
          </a:xfrm>
          <a:prstGeom prst="rect">
            <a:avLst/>
          </a:prstGeom>
        </p:spPr>
        <p:txBody>
          <a:bodyPr/>
          <a:lstStyle>
            <a:lvl1pPr eaLnBrk="1" latinLnBrk="1" hangingPunct="1">
              <a:spcBef>
                <a:spcPct val="20000"/>
              </a:spcBef>
              <a:buFontTx/>
              <a:buChar char="•"/>
              <a:defRPr kumimoji="1" sz="3200" b="0">
                <a:solidFill>
                  <a:srgbClr val="000000"/>
                </a:solidFill>
                <a:ea typeface="굴림" pitchFamily="50" charset="-127"/>
              </a:defRPr>
            </a:lvl1pPr>
          </a:lstStyle>
          <a:p>
            <a:pPr>
              <a:defRPr/>
            </a:pPr>
            <a:r>
              <a:rPr lang="en-US" altLang="ko-KR"/>
              <a:t>Oct. 2010</a:t>
            </a:r>
          </a:p>
          <a:p>
            <a:pPr>
              <a:defRPr/>
            </a:pPr>
            <a:endParaRPr lang="en-US" altLang="ko-KR"/>
          </a:p>
        </p:txBody>
      </p:sp>
      <p:sp>
        <p:nvSpPr>
          <p:cNvPr id="5" name="Rectangle 5"/>
          <p:cNvSpPr txBox="1">
            <a:spLocks noChangeArrowheads="1"/>
          </p:cNvSpPr>
          <p:nvPr userDrawn="1"/>
        </p:nvSpPr>
        <p:spPr bwMode="auto">
          <a:xfrm>
            <a:off x="7243763" y="6426200"/>
            <a:ext cx="1519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latinLnBrk="1" hangingPunct="1">
              <a:spcBef>
                <a:spcPct val="0"/>
              </a:spcBef>
              <a:buFontTx/>
              <a:buNone/>
            </a:pPr>
            <a:r>
              <a:rPr lang="en-US" altLang="ko-KR" sz="1200" dirty="0" err="1" smtClean="0">
                <a:solidFill>
                  <a:srgbClr val="000000"/>
                </a:solidFill>
              </a:rPr>
              <a:t>Sunghee</a:t>
            </a:r>
            <a:r>
              <a:rPr lang="en-US" altLang="ko-KR" sz="1200" dirty="0" smtClean="0">
                <a:solidFill>
                  <a:srgbClr val="000000"/>
                </a:solidFill>
              </a:rPr>
              <a:t> Lee</a:t>
            </a:r>
            <a:r>
              <a:rPr lang="en-US" altLang="ko-KR" sz="1200" smtClean="0">
                <a:solidFill>
                  <a:srgbClr val="000000"/>
                </a:solidFill>
              </a:rPr>
              <a:t>, ETRI</a:t>
            </a:r>
            <a:endParaRPr lang="en-US" altLang="ko-KR" sz="1200" dirty="0">
              <a:solidFill>
                <a:srgbClr val="000000"/>
              </a:solidFill>
            </a:endParaRPr>
          </a:p>
        </p:txBody>
      </p:sp>
    </p:spTree>
    <p:extLst>
      <p:ext uri="{BB962C8B-B14F-4D97-AF65-F5344CB8AC3E}">
        <p14:creationId xmlns:p14="http://schemas.microsoft.com/office/powerpoint/2010/main" val="16554273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9758DDA4-E190-4AB0-AAFB-35B184BFAFA4}" type="slidenum">
              <a:rPr lang="en-US" altLang="ko-KR"/>
              <a:pPr>
                <a:defRPr/>
              </a:pPr>
              <a:t>‹#›</a:t>
            </a:fld>
            <a:endParaRPr lang="en-US" altLang="ko-KR"/>
          </a:p>
        </p:txBody>
      </p:sp>
      <p:sp>
        <p:nvSpPr>
          <p:cNvPr id="6" name="Rectangle 4"/>
          <p:cNvSpPr>
            <a:spLocks noGrp="1" noChangeArrowheads="1"/>
          </p:cNvSpPr>
          <p:nvPr>
            <p:ph type="dt" sz="half" idx="11"/>
          </p:nvPr>
        </p:nvSpPr>
        <p:spPr>
          <a:xfrm>
            <a:off x="685800" y="384175"/>
            <a:ext cx="1600200" cy="430213"/>
          </a:xfrm>
          <a:prstGeom prst="rect">
            <a:avLst/>
          </a:prstGeom>
        </p:spPr>
        <p:txBody>
          <a:bodyPr/>
          <a:lstStyle>
            <a:lvl1pPr eaLnBrk="1" latinLnBrk="1" hangingPunct="1">
              <a:spcBef>
                <a:spcPct val="20000"/>
              </a:spcBef>
              <a:buFontTx/>
              <a:buChar char="•"/>
              <a:defRPr kumimoji="1" sz="3200" b="0">
                <a:solidFill>
                  <a:srgbClr val="000000"/>
                </a:solidFill>
                <a:ea typeface="굴림" pitchFamily="50" charset="-127"/>
              </a:defRPr>
            </a:lvl1pPr>
          </a:lstStyle>
          <a:p>
            <a:pPr>
              <a:defRPr/>
            </a:pPr>
            <a:r>
              <a:rPr lang="en-US" altLang="ko-KR"/>
              <a:t>Oct. 2010</a:t>
            </a:r>
          </a:p>
          <a:p>
            <a:pPr>
              <a:defRPr/>
            </a:pPr>
            <a:endParaRPr lang="en-US" altLang="ko-KR"/>
          </a:p>
        </p:txBody>
      </p:sp>
      <p:sp>
        <p:nvSpPr>
          <p:cNvPr id="8" name="Rectangle 5"/>
          <p:cNvSpPr txBox="1">
            <a:spLocks noChangeArrowheads="1"/>
          </p:cNvSpPr>
          <p:nvPr userDrawn="1"/>
        </p:nvSpPr>
        <p:spPr bwMode="auto">
          <a:xfrm>
            <a:off x="7243763" y="6426200"/>
            <a:ext cx="1519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latinLnBrk="1" hangingPunct="1">
              <a:spcBef>
                <a:spcPct val="0"/>
              </a:spcBef>
              <a:buFontTx/>
              <a:buNone/>
            </a:pPr>
            <a:r>
              <a:rPr lang="en-US" altLang="ko-KR" sz="1200" dirty="0" err="1" smtClean="0">
                <a:solidFill>
                  <a:srgbClr val="000000"/>
                </a:solidFill>
              </a:rPr>
              <a:t>Sunghee</a:t>
            </a:r>
            <a:r>
              <a:rPr lang="en-US" altLang="ko-KR" sz="1200" dirty="0" smtClean="0">
                <a:solidFill>
                  <a:srgbClr val="000000"/>
                </a:solidFill>
              </a:rPr>
              <a:t> Lee</a:t>
            </a:r>
            <a:r>
              <a:rPr lang="en-US" altLang="ko-KR" sz="1200" smtClean="0">
                <a:solidFill>
                  <a:srgbClr val="000000"/>
                </a:solidFill>
              </a:rPr>
              <a:t>, ETRI</a:t>
            </a:r>
            <a:endParaRPr lang="en-US" altLang="ko-KR" sz="1200" dirty="0">
              <a:solidFill>
                <a:srgbClr val="000000"/>
              </a:solidFill>
            </a:endParaRPr>
          </a:p>
        </p:txBody>
      </p:sp>
    </p:spTree>
    <p:extLst>
      <p:ext uri="{BB962C8B-B14F-4D97-AF65-F5344CB8AC3E}">
        <p14:creationId xmlns:p14="http://schemas.microsoft.com/office/powerpoint/2010/main" val="1847584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A23A5F0E-3629-4E1C-A50B-338D59B472FA}" type="slidenum">
              <a:rPr lang="en-US" altLang="ko-KR"/>
              <a:pPr>
                <a:defRPr/>
              </a:pPr>
              <a:t>‹#›</a:t>
            </a:fld>
            <a:endParaRPr lang="en-US" altLang="ko-KR"/>
          </a:p>
        </p:txBody>
      </p:sp>
      <p:sp>
        <p:nvSpPr>
          <p:cNvPr id="6" name="Rectangle 4"/>
          <p:cNvSpPr>
            <a:spLocks noGrp="1" noChangeArrowheads="1"/>
          </p:cNvSpPr>
          <p:nvPr>
            <p:ph type="dt" sz="half" idx="11"/>
          </p:nvPr>
        </p:nvSpPr>
        <p:spPr>
          <a:xfrm>
            <a:off x="685800" y="384175"/>
            <a:ext cx="1600200" cy="430213"/>
          </a:xfrm>
          <a:prstGeom prst="rect">
            <a:avLst/>
          </a:prstGeom>
        </p:spPr>
        <p:txBody>
          <a:bodyPr/>
          <a:lstStyle>
            <a:lvl1pPr eaLnBrk="1" latinLnBrk="1" hangingPunct="1">
              <a:spcBef>
                <a:spcPct val="20000"/>
              </a:spcBef>
              <a:buFontTx/>
              <a:buChar char="•"/>
              <a:defRPr kumimoji="1" sz="3200" b="0">
                <a:solidFill>
                  <a:srgbClr val="000000"/>
                </a:solidFill>
                <a:ea typeface="굴림" pitchFamily="50" charset="-127"/>
              </a:defRPr>
            </a:lvl1pPr>
          </a:lstStyle>
          <a:p>
            <a:pPr>
              <a:defRPr/>
            </a:pPr>
            <a:r>
              <a:rPr lang="en-US" altLang="ko-KR"/>
              <a:t>Oct. 2010</a:t>
            </a:r>
          </a:p>
          <a:p>
            <a:pPr>
              <a:defRPr/>
            </a:pPr>
            <a:endParaRPr lang="en-US" altLang="ko-KR"/>
          </a:p>
        </p:txBody>
      </p:sp>
      <p:sp>
        <p:nvSpPr>
          <p:cNvPr id="8" name="Rectangle 5"/>
          <p:cNvSpPr txBox="1">
            <a:spLocks noChangeArrowheads="1"/>
          </p:cNvSpPr>
          <p:nvPr userDrawn="1"/>
        </p:nvSpPr>
        <p:spPr bwMode="auto">
          <a:xfrm>
            <a:off x="7243763" y="6426200"/>
            <a:ext cx="1519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latinLnBrk="1" hangingPunct="1">
              <a:spcBef>
                <a:spcPct val="0"/>
              </a:spcBef>
              <a:buFontTx/>
              <a:buNone/>
            </a:pPr>
            <a:r>
              <a:rPr lang="en-US" altLang="ko-KR" sz="1200" dirty="0" err="1" smtClean="0">
                <a:solidFill>
                  <a:srgbClr val="000000"/>
                </a:solidFill>
              </a:rPr>
              <a:t>Sunghee</a:t>
            </a:r>
            <a:r>
              <a:rPr lang="en-US" altLang="ko-KR" sz="1200" dirty="0" smtClean="0">
                <a:solidFill>
                  <a:srgbClr val="000000"/>
                </a:solidFill>
              </a:rPr>
              <a:t> Lee</a:t>
            </a:r>
            <a:r>
              <a:rPr lang="en-US" altLang="ko-KR" sz="1200" smtClean="0">
                <a:solidFill>
                  <a:srgbClr val="000000"/>
                </a:solidFill>
              </a:rPr>
              <a:t>, ETRI</a:t>
            </a:r>
            <a:endParaRPr lang="en-US" altLang="ko-KR" sz="1200" dirty="0">
              <a:solidFill>
                <a:srgbClr val="000000"/>
              </a:solidFill>
            </a:endParaRPr>
          </a:p>
        </p:txBody>
      </p:sp>
    </p:spTree>
    <p:extLst>
      <p:ext uri="{BB962C8B-B14F-4D97-AF65-F5344CB8AC3E}">
        <p14:creationId xmlns:p14="http://schemas.microsoft.com/office/powerpoint/2010/main" val="1923270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2677ED46-FF21-4F7C-8D49-763A83FD1156}" type="slidenum">
              <a:rPr lang="en-US" altLang="ko-KR"/>
              <a:pPr>
                <a:defRPr/>
              </a:pPr>
              <a:t>‹#›</a:t>
            </a:fld>
            <a:endParaRPr lang="en-US" altLang="ko-KR"/>
          </a:p>
        </p:txBody>
      </p:sp>
      <p:sp>
        <p:nvSpPr>
          <p:cNvPr id="5" name="Rectangle 10"/>
          <p:cNvSpPr>
            <a:spLocks noGrp="1" noChangeArrowheads="1"/>
          </p:cNvSpPr>
          <p:nvPr>
            <p:ph type="dt" sz="half" idx="11"/>
          </p:nvPr>
        </p:nvSpPr>
        <p:spPr>
          <a:xfrm>
            <a:off x="685800" y="384175"/>
            <a:ext cx="1600200" cy="430213"/>
          </a:xfrm>
          <a:prstGeom prst="rect">
            <a:avLst/>
          </a:prstGeom>
        </p:spPr>
        <p:txBody>
          <a:bodyPr/>
          <a:lstStyle>
            <a:lvl1pPr eaLnBrk="1" latinLnBrk="1" hangingPunct="1">
              <a:spcBef>
                <a:spcPct val="20000"/>
              </a:spcBef>
              <a:buFontTx/>
              <a:buChar char="•"/>
              <a:defRPr kumimoji="1" sz="3200" b="0">
                <a:solidFill>
                  <a:srgbClr val="000000"/>
                </a:solidFill>
                <a:ea typeface="굴림" pitchFamily="50" charset="-127"/>
              </a:defRPr>
            </a:lvl1pPr>
          </a:lstStyle>
          <a:p>
            <a:pPr>
              <a:defRPr/>
            </a:pPr>
            <a:r>
              <a:rPr lang="en-US" altLang="ko-KR"/>
              <a:t>Oct. 2010</a:t>
            </a:r>
          </a:p>
          <a:p>
            <a:pPr>
              <a:defRPr/>
            </a:pPr>
            <a:endParaRPr lang="en-US" altLang="ko-KR"/>
          </a:p>
        </p:txBody>
      </p:sp>
      <p:sp>
        <p:nvSpPr>
          <p:cNvPr id="7" name="Rectangle 5"/>
          <p:cNvSpPr txBox="1">
            <a:spLocks noChangeArrowheads="1"/>
          </p:cNvSpPr>
          <p:nvPr userDrawn="1"/>
        </p:nvSpPr>
        <p:spPr bwMode="auto">
          <a:xfrm>
            <a:off x="7243763" y="6426200"/>
            <a:ext cx="1519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latinLnBrk="1" hangingPunct="1">
              <a:spcBef>
                <a:spcPct val="0"/>
              </a:spcBef>
              <a:buFontTx/>
              <a:buNone/>
            </a:pPr>
            <a:r>
              <a:rPr lang="en-US" altLang="ko-KR" sz="1200" dirty="0" err="1" smtClean="0">
                <a:solidFill>
                  <a:srgbClr val="000000"/>
                </a:solidFill>
              </a:rPr>
              <a:t>Sunghee</a:t>
            </a:r>
            <a:r>
              <a:rPr lang="en-US" altLang="ko-KR" sz="1200" dirty="0" smtClean="0">
                <a:solidFill>
                  <a:srgbClr val="000000"/>
                </a:solidFill>
              </a:rPr>
              <a:t> Lee</a:t>
            </a:r>
            <a:r>
              <a:rPr lang="en-US" altLang="ko-KR" sz="1200" smtClean="0">
                <a:solidFill>
                  <a:srgbClr val="000000"/>
                </a:solidFill>
              </a:rPr>
              <a:t>, ETRI</a:t>
            </a:r>
            <a:endParaRPr lang="en-US" altLang="ko-KR" sz="1200" dirty="0">
              <a:solidFill>
                <a:srgbClr val="000000"/>
              </a:solidFill>
            </a:endParaRPr>
          </a:p>
        </p:txBody>
      </p:sp>
    </p:spTree>
    <p:extLst>
      <p:ext uri="{BB962C8B-B14F-4D97-AF65-F5344CB8AC3E}">
        <p14:creationId xmlns:p14="http://schemas.microsoft.com/office/powerpoint/2010/main" val="30923847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1B7D8091-38AC-4928-B17E-36C398277C06}" type="slidenum">
              <a:rPr lang="en-US" altLang="ko-KR"/>
              <a:pPr>
                <a:defRPr/>
              </a:pPr>
              <a:t>‹#›</a:t>
            </a:fld>
            <a:endParaRPr lang="en-US" altLang="ko-KR"/>
          </a:p>
        </p:txBody>
      </p:sp>
      <p:sp>
        <p:nvSpPr>
          <p:cNvPr id="5" name="Rectangle 10"/>
          <p:cNvSpPr>
            <a:spLocks noGrp="1" noChangeArrowheads="1"/>
          </p:cNvSpPr>
          <p:nvPr>
            <p:ph type="dt" sz="half" idx="11"/>
          </p:nvPr>
        </p:nvSpPr>
        <p:spPr>
          <a:xfrm>
            <a:off x="685800" y="384175"/>
            <a:ext cx="1600200" cy="430213"/>
          </a:xfrm>
          <a:prstGeom prst="rect">
            <a:avLst/>
          </a:prstGeom>
        </p:spPr>
        <p:txBody>
          <a:bodyPr/>
          <a:lstStyle>
            <a:lvl1pPr eaLnBrk="1" latinLnBrk="1" hangingPunct="1">
              <a:spcBef>
                <a:spcPct val="20000"/>
              </a:spcBef>
              <a:buFontTx/>
              <a:buChar char="•"/>
              <a:defRPr kumimoji="1" sz="3200" b="0">
                <a:solidFill>
                  <a:srgbClr val="000000"/>
                </a:solidFill>
                <a:ea typeface="굴림" pitchFamily="50" charset="-127"/>
              </a:defRPr>
            </a:lvl1pPr>
          </a:lstStyle>
          <a:p>
            <a:pPr>
              <a:defRPr/>
            </a:pPr>
            <a:r>
              <a:rPr lang="en-US" altLang="ko-KR"/>
              <a:t>Oct. 2010</a:t>
            </a:r>
          </a:p>
          <a:p>
            <a:pPr>
              <a:defRPr/>
            </a:pPr>
            <a:endParaRPr lang="en-US" altLang="ko-KR"/>
          </a:p>
        </p:txBody>
      </p:sp>
      <p:sp>
        <p:nvSpPr>
          <p:cNvPr id="7" name="Rectangle 5"/>
          <p:cNvSpPr txBox="1">
            <a:spLocks noChangeArrowheads="1"/>
          </p:cNvSpPr>
          <p:nvPr userDrawn="1"/>
        </p:nvSpPr>
        <p:spPr bwMode="auto">
          <a:xfrm>
            <a:off x="7243763" y="6426200"/>
            <a:ext cx="1519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latinLnBrk="1" hangingPunct="1">
              <a:spcBef>
                <a:spcPct val="0"/>
              </a:spcBef>
              <a:buFontTx/>
              <a:buNone/>
            </a:pPr>
            <a:r>
              <a:rPr lang="en-US" altLang="ko-KR" sz="1200" dirty="0" err="1" smtClean="0">
                <a:solidFill>
                  <a:srgbClr val="000000"/>
                </a:solidFill>
              </a:rPr>
              <a:t>Sunghee</a:t>
            </a:r>
            <a:r>
              <a:rPr lang="en-US" altLang="ko-KR" sz="1200" dirty="0" smtClean="0">
                <a:solidFill>
                  <a:srgbClr val="000000"/>
                </a:solidFill>
              </a:rPr>
              <a:t> Lee</a:t>
            </a:r>
            <a:r>
              <a:rPr lang="en-US" altLang="ko-KR" sz="1200" smtClean="0">
                <a:solidFill>
                  <a:srgbClr val="000000"/>
                </a:solidFill>
              </a:rPr>
              <a:t>, ETRI</a:t>
            </a:r>
            <a:endParaRPr lang="en-US" altLang="ko-KR" sz="1200" dirty="0">
              <a:solidFill>
                <a:srgbClr val="000000"/>
              </a:solidFill>
            </a:endParaRPr>
          </a:p>
        </p:txBody>
      </p:sp>
    </p:spTree>
    <p:extLst>
      <p:ext uri="{BB962C8B-B14F-4D97-AF65-F5344CB8AC3E}">
        <p14:creationId xmlns:p14="http://schemas.microsoft.com/office/powerpoint/2010/main" val="28340949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F58B9190-EBA5-4676-AB78-5DE4EC55964D}" type="slidenum">
              <a:rPr lang="en-US" altLang="ko-KR"/>
              <a:pPr>
                <a:defRPr/>
              </a:pPr>
              <a:t>‹#›</a:t>
            </a:fld>
            <a:endParaRPr lang="en-US" altLang="ko-KR"/>
          </a:p>
        </p:txBody>
      </p:sp>
      <p:sp>
        <p:nvSpPr>
          <p:cNvPr id="6" name="Rectangle 4"/>
          <p:cNvSpPr>
            <a:spLocks noGrp="1" noChangeArrowheads="1"/>
          </p:cNvSpPr>
          <p:nvPr>
            <p:ph type="dt" sz="half" idx="12"/>
          </p:nvPr>
        </p:nvSpPr>
        <p:spPr>
          <a:xfrm>
            <a:off x="685800" y="384175"/>
            <a:ext cx="1600200" cy="430213"/>
          </a:xfrm>
          <a:prstGeom prst="rect">
            <a:avLst/>
          </a:prstGeom>
        </p:spPr>
        <p:txBody>
          <a:bodyPr/>
          <a:lstStyle>
            <a:lvl1pPr eaLnBrk="1" latinLnBrk="1" hangingPunct="1">
              <a:spcBef>
                <a:spcPct val="20000"/>
              </a:spcBef>
              <a:buFontTx/>
              <a:buChar char="•"/>
              <a:defRPr kumimoji="1" sz="3200" b="0">
                <a:solidFill>
                  <a:srgbClr val="000000"/>
                </a:solidFill>
                <a:ea typeface="굴림" pitchFamily="50" charset="-127"/>
              </a:defRPr>
            </a:lvl1pPr>
          </a:lstStyle>
          <a:p>
            <a:pPr>
              <a:defRPr/>
            </a:pPr>
            <a:r>
              <a:rPr lang="en-US" altLang="ko-KR"/>
              <a:t>Oct. 2010</a:t>
            </a:r>
          </a:p>
          <a:p>
            <a:pPr>
              <a:defRPr/>
            </a:pPr>
            <a:endParaRPr lang="en-US" altLang="ko-KR"/>
          </a:p>
        </p:txBody>
      </p:sp>
      <p:sp>
        <p:nvSpPr>
          <p:cNvPr id="7" name="Rectangle 5"/>
          <p:cNvSpPr txBox="1">
            <a:spLocks noChangeArrowheads="1"/>
          </p:cNvSpPr>
          <p:nvPr userDrawn="1"/>
        </p:nvSpPr>
        <p:spPr bwMode="auto">
          <a:xfrm>
            <a:off x="7243763" y="6426200"/>
            <a:ext cx="1519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latinLnBrk="1" hangingPunct="1">
              <a:spcBef>
                <a:spcPct val="0"/>
              </a:spcBef>
              <a:buFontTx/>
              <a:buNone/>
            </a:pPr>
            <a:r>
              <a:rPr lang="en-US" altLang="ko-KR" sz="1200" dirty="0" err="1" smtClean="0">
                <a:solidFill>
                  <a:srgbClr val="000000"/>
                </a:solidFill>
              </a:rPr>
              <a:t>Sunghee</a:t>
            </a:r>
            <a:r>
              <a:rPr lang="en-US" altLang="ko-KR" sz="1200" dirty="0" smtClean="0">
                <a:solidFill>
                  <a:srgbClr val="000000"/>
                </a:solidFill>
              </a:rPr>
              <a:t> Lee</a:t>
            </a:r>
            <a:r>
              <a:rPr lang="en-US" altLang="ko-KR" sz="1200" smtClean="0">
                <a:solidFill>
                  <a:srgbClr val="000000"/>
                </a:solidFill>
              </a:rPr>
              <a:t>, ETRI</a:t>
            </a:r>
            <a:endParaRPr lang="en-US" altLang="ko-KR" sz="1200" dirty="0">
              <a:solidFill>
                <a:srgbClr val="000000"/>
              </a:solidFill>
            </a:endParaRPr>
          </a:p>
        </p:txBody>
      </p:sp>
    </p:spTree>
    <p:extLst>
      <p:ext uri="{BB962C8B-B14F-4D97-AF65-F5344CB8AC3E}">
        <p14:creationId xmlns:p14="http://schemas.microsoft.com/office/powerpoint/2010/main" val="1983787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ftr" sz="quarter" idx="10"/>
          </p:nvPr>
        </p:nvSpPr>
        <p:spPr>
          <a:xfrm>
            <a:off x="5486400" y="6475413"/>
            <a:ext cx="3124200" cy="184150"/>
          </a:xfrm>
          <a:prstGeom prst="rect">
            <a:avLst/>
          </a:prstGeom>
        </p:spPr>
        <p:txBody>
          <a:bodyPr/>
          <a:lstStyle>
            <a:lvl1pPr>
              <a:defRPr>
                <a:ea typeface="굴림" pitchFamily="50" charset="-127"/>
              </a:defRPr>
            </a:lvl1pPr>
          </a:lstStyle>
          <a:p>
            <a:pPr>
              <a:defRPr/>
            </a:pPr>
            <a:endParaRPr lang="en-US" altLang="ko-KR"/>
          </a:p>
        </p:txBody>
      </p:sp>
      <p:sp>
        <p:nvSpPr>
          <p:cNvPr id="7" name="Rectangle 9"/>
          <p:cNvSpPr>
            <a:spLocks noGrp="1" noChangeArrowheads="1"/>
          </p:cNvSpPr>
          <p:nvPr>
            <p:ph type="sldNum" sz="quarter" idx="11"/>
          </p:nvPr>
        </p:nvSpPr>
        <p:spPr/>
        <p:txBody>
          <a:bodyPr/>
          <a:lstStyle>
            <a:lvl1pPr>
              <a:defRPr/>
            </a:lvl1pPr>
          </a:lstStyle>
          <a:p>
            <a:pPr>
              <a:defRPr/>
            </a:pPr>
            <a:fld id="{03D95BA9-32DD-4DF4-A33C-ED121A42ADB6}" type="slidenum">
              <a:rPr lang="en-US" altLang="ko-KR"/>
              <a:pPr>
                <a:defRPr/>
              </a:pPr>
              <a:t>‹#›</a:t>
            </a:fld>
            <a:endParaRPr lang="en-US" altLang="ko-KR"/>
          </a:p>
        </p:txBody>
      </p:sp>
      <p:sp>
        <p:nvSpPr>
          <p:cNvPr id="8" name="Rectangle 4"/>
          <p:cNvSpPr>
            <a:spLocks noGrp="1" noChangeArrowheads="1"/>
          </p:cNvSpPr>
          <p:nvPr>
            <p:ph type="dt" sz="half" idx="12"/>
          </p:nvPr>
        </p:nvSpPr>
        <p:spPr>
          <a:xfrm>
            <a:off x="685800" y="384175"/>
            <a:ext cx="1600200" cy="430213"/>
          </a:xfrm>
          <a:prstGeom prst="rect">
            <a:avLst/>
          </a:prstGeom>
        </p:spPr>
        <p:txBody>
          <a:bodyPr/>
          <a:lstStyle>
            <a:lvl1pPr eaLnBrk="1" latinLnBrk="1" hangingPunct="1">
              <a:spcBef>
                <a:spcPct val="20000"/>
              </a:spcBef>
              <a:buFontTx/>
              <a:buChar char="•"/>
              <a:defRPr kumimoji="1" sz="3200" b="0">
                <a:solidFill>
                  <a:srgbClr val="000000"/>
                </a:solidFill>
                <a:ea typeface="굴림" pitchFamily="50" charset="-127"/>
              </a:defRPr>
            </a:lvl1pPr>
          </a:lstStyle>
          <a:p>
            <a:pPr>
              <a:defRPr/>
            </a:pPr>
            <a:r>
              <a:rPr lang="en-US" altLang="ko-KR"/>
              <a:t>Oct. 2010</a:t>
            </a:r>
          </a:p>
          <a:p>
            <a:pPr>
              <a:defRPr/>
            </a:pPr>
            <a:endParaRPr lang="en-US" altLang="ko-KR"/>
          </a:p>
        </p:txBody>
      </p:sp>
      <p:sp>
        <p:nvSpPr>
          <p:cNvPr id="9" name="Rectangle 5"/>
          <p:cNvSpPr txBox="1">
            <a:spLocks noChangeArrowheads="1"/>
          </p:cNvSpPr>
          <p:nvPr userDrawn="1"/>
        </p:nvSpPr>
        <p:spPr bwMode="auto">
          <a:xfrm>
            <a:off x="7243763" y="6426200"/>
            <a:ext cx="1519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latinLnBrk="1" hangingPunct="1">
              <a:spcBef>
                <a:spcPct val="0"/>
              </a:spcBef>
              <a:buFontTx/>
              <a:buNone/>
            </a:pPr>
            <a:r>
              <a:rPr lang="en-US" altLang="ko-KR" sz="1200" dirty="0" err="1" smtClean="0">
                <a:solidFill>
                  <a:srgbClr val="000000"/>
                </a:solidFill>
              </a:rPr>
              <a:t>Sunghee</a:t>
            </a:r>
            <a:r>
              <a:rPr lang="en-US" altLang="ko-KR" sz="1200" dirty="0" smtClean="0">
                <a:solidFill>
                  <a:srgbClr val="000000"/>
                </a:solidFill>
              </a:rPr>
              <a:t> Lee</a:t>
            </a:r>
            <a:r>
              <a:rPr lang="en-US" altLang="ko-KR" sz="1200" smtClean="0">
                <a:solidFill>
                  <a:srgbClr val="000000"/>
                </a:solidFill>
              </a:rPr>
              <a:t>, ETRI</a:t>
            </a:r>
            <a:endParaRPr lang="en-US" altLang="ko-KR" sz="1200" dirty="0">
              <a:solidFill>
                <a:srgbClr val="000000"/>
              </a:solidFill>
            </a:endParaRPr>
          </a:p>
        </p:txBody>
      </p:sp>
    </p:spTree>
    <p:extLst>
      <p:ext uri="{BB962C8B-B14F-4D97-AF65-F5344CB8AC3E}">
        <p14:creationId xmlns:p14="http://schemas.microsoft.com/office/powerpoint/2010/main" val="4113417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F7647C7B-4493-46B3-BB91-0966677DECFB}" type="slidenum">
              <a:rPr lang="en-US" altLang="ko-KR"/>
              <a:pPr>
                <a:defRPr/>
              </a:pPr>
              <a:t>‹#›</a:t>
            </a:fld>
            <a:endParaRPr lang="en-US" altLang="ko-KR"/>
          </a:p>
        </p:txBody>
      </p:sp>
      <p:sp>
        <p:nvSpPr>
          <p:cNvPr id="6" name="Rectangle 4"/>
          <p:cNvSpPr>
            <a:spLocks noGrp="1" noChangeArrowheads="1"/>
          </p:cNvSpPr>
          <p:nvPr>
            <p:ph type="dt" sz="half" idx="11"/>
          </p:nvPr>
        </p:nvSpPr>
        <p:spPr>
          <a:xfrm>
            <a:off x="685800" y="384175"/>
            <a:ext cx="1600200" cy="430213"/>
          </a:xfrm>
        </p:spPr>
        <p:txBody>
          <a:bodyPr/>
          <a:lstStyle>
            <a:lvl1pPr eaLnBrk="1" latinLnBrk="1" hangingPunct="1">
              <a:spcBef>
                <a:spcPct val="20000"/>
              </a:spcBef>
              <a:buFontTx/>
              <a:buChar char="•"/>
              <a:defRPr kumimoji="1" sz="3200" b="0">
                <a:ea typeface="굴림" pitchFamily="50" charset="-127"/>
              </a:defRPr>
            </a:lvl1pPr>
          </a:lstStyle>
          <a:p>
            <a:pPr>
              <a:defRPr/>
            </a:pPr>
            <a:endParaRPr lang="en-US" altLang="ko-KR"/>
          </a:p>
        </p:txBody>
      </p:sp>
    </p:spTree>
    <p:extLst>
      <p:ext uri="{BB962C8B-B14F-4D97-AF65-F5344CB8AC3E}">
        <p14:creationId xmlns:p14="http://schemas.microsoft.com/office/powerpoint/2010/main" val="195327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p:txBody>
          <a:bodyPr/>
          <a:lstStyle>
            <a:lvl1pPr>
              <a:defRPr/>
            </a:lvl1pPr>
          </a:lstStyle>
          <a:p>
            <a:pPr>
              <a:defRPr/>
            </a:pPr>
            <a:r>
              <a:rPr lang="en-US" altLang="ko-KR"/>
              <a:t>Slide </a:t>
            </a:r>
            <a:fld id="{BFB93429-31A0-498C-BC8C-54810939789D}" type="slidenum">
              <a:rPr lang="en-US" altLang="ko-KR"/>
              <a:pPr>
                <a:defRPr/>
              </a:pPr>
              <a:t>‹#›</a:t>
            </a:fld>
            <a:endParaRPr lang="en-US" altLang="ko-KR"/>
          </a:p>
        </p:txBody>
      </p:sp>
      <p:sp>
        <p:nvSpPr>
          <p:cNvPr id="8" name="Rectangle 4"/>
          <p:cNvSpPr>
            <a:spLocks noGrp="1" noChangeArrowheads="1"/>
          </p:cNvSpPr>
          <p:nvPr>
            <p:ph type="dt" sz="half" idx="11"/>
          </p:nvPr>
        </p:nvSpPr>
        <p:spPr>
          <a:xfrm>
            <a:off x="685800" y="384175"/>
            <a:ext cx="1600200" cy="430213"/>
          </a:xfrm>
        </p:spPr>
        <p:txBody>
          <a:bodyPr/>
          <a:lstStyle>
            <a:lvl1pPr eaLnBrk="1" latinLnBrk="1" hangingPunct="1">
              <a:spcBef>
                <a:spcPct val="20000"/>
              </a:spcBef>
              <a:buFontTx/>
              <a:buChar char="•"/>
              <a:defRPr kumimoji="1" sz="3200" b="0">
                <a:ea typeface="굴림" pitchFamily="50" charset="-127"/>
              </a:defRPr>
            </a:lvl1pPr>
          </a:lstStyle>
          <a:p>
            <a:pPr>
              <a:defRPr/>
            </a:pPr>
            <a:endParaRPr lang="en-US" altLang="ko-KR"/>
          </a:p>
        </p:txBody>
      </p:sp>
    </p:spTree>
    <p:extLst>
      <p:ext uri="{BB962C8B-B14F-4D97-AF65-F5344CB8AC3E}">
        <p14:creationId xmlns:p14="http://schemas.microsoft.com/office/powerpoint/2010/main" val="287996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p:txBody>
          <a:bodyPr/>
          <a:lstStyle>
            <a:lvl1pPr>
              <a:defRPr/>
            </a:lvl1pPr>
          </a:lstStyle>
          <a:p>
            <a:pPr>
              <a:defRPr/>
            </a:pPr>
            <a:r>
              <a:rPr lang="en-US" altLang="ko-KR"/>
              <a:t>Slide </a:t>
            </a:r>
            <a:fld id="{CD907ACB-7EA2-4F45-B9DE-3AFF5B72A025}" type="slidenum">
              <a:rPr lang="en-US" altLang="ko-KR"/>
              <a:pPr>
                <a:defRPr/>
              </a:pPr>
              <a:t>‹#›</a:t>
            </a:fld>
            <a:endParaRPr lang="en-US" altLang="ko-KR"/>
          </a:p>
        </p:txBody>
      </p:sp>
      <p:sp>
        <p:nvSpPr>
          <p:cNvPr id="4" name="Rectangle 4"/>
          <p:cNvSpPr>
            <a:spLocks noGrp="1" noChangeArrowheads="1"/>
          </p:cNvSpPr>
          <p:nvPr>
            <p:ph type="dt" sz="half" idx="11"/>
          </p:nvPr>
        </p:nvSpPr>
        <p:spPr>
          <a:xfrm>
            <a:off x="685800" y="384175"/>
            <a:ext cx="1600200" cy="430213"/>
          </a:xfrm>
        </p:spPr>
        <p:txBody>
          <a:bodyPr/>
          <a:lstStyle>
            <a:lvl1pPr eaLnBrk="1" latinLnBrk="1" hangingPunct="1">
              <a:spcBef>
                <a:spcPct val="20000"/>
              </a:spcBef>
              <a:buFontTx/>
              <a:buChar char="•"/>
              <a:defRPr kumimoji="1" sz="3200" b="0">
                <a:ea typeface="굴림" pitchFamily="50" charset="-127"/>
              </a:defRPr>
            </a:lvl1pPr>
          </a:lstStyle>
          <a:p>
            <a:pPr>
              <a:defRPr/>
            </a:pPr>
            <a:endParaRPr lang="en-US" altLang="ko-KR"/>
          </a:p>
        </p:txBody>
      </p:sp>
    </p:spTree>
    <p:extLst>
      <p:ext uri="{BB962C8B-B14F-4D97-AF65-F5344CB8AC3E}">
        <p14:creationId xmlns:p14="http://schemas.microsoft.com/office/powerpoint/2010/main" val="551343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p:txBody>
          <a:bodyPr/>
          <a:lstStyle>
            <a:lvl1pPr>
              <a:defRPr/>
            </a:lvl1pPr>
          </a:lstStyle>
          <a:p>
            <a:pPr>
              <a:defRPr/>
            </a:pPr>
            <a:r>
              <a:rPr lang="en-US" altLang="ko-KR"/>
              <a:t>Slide </a:t>
            </a:r>
            <a:fld id="{9E445417-B69A-48DD-A9B8-AD8B6C2833F4}" type="slidenum">
              <a:rPr lang="en-US" altLang="ko-KR"/>
              <a:pPr>
                <a:defRPr/>
              </a:pPr>
              <a:t>‹#›</a:t>
            </a:fld>
            <a:endParaRPr lang="en-US" altLang="ko-KR"/>
          </a:p>
        </p:txBody>
      </p:sp>
      <p:sp>
        <p:nvSpPr>
          <p:cNvPr id="4" name="Rectangle 4"/>
          <p:cNvSpPr>
            <a:spLocks noGrp="1" noChangeArrowheads="1"/>
          </p:cNvSpPr>
          <p:nvPr>
            <p:ph type="dt" sz="half" idx="11"/>
          </p:nvPr>
        </p:nvSpPr>
        <p:spPr>
          <a:xfrm>
            <a:off x="685800" y="384175"/>
            <a:ext cx="1600200" cy="430213"/>
          </a:xfrm>
        </p:spPr>
        <p:txBody>
          <a:bodyPr/>
          <a:lstStyle>
            <a:lvl1pPr eaLnBrk="1" latinLnBrk="1" hangingPunct="1">
              <a:spcBef>
                <a:spcPct val="20000"/>
              </a:spcBef>
              <a:buFontTx/>
              <a:buChar char="•"/>
              <a:defRPr kumimoji="1" sz="3200" b="0">
                <a:ea typeface="굴림" pitchFamily="50" charset="-127"/>
              </a:defRPr>
            </a:lvl1pPr>
          </a:lstStyle>
          <a:p>
            <a:pPr>
              <a:defRPr/>
            </a:pPr>
            <a:endParaRPr lang="en-US" altLang="ko-KR"/>
          </a:p>
        </p:txBody>
      </p:sp>
    </p:spTree>
    <p:extLst>
      <p:ext uri="{BB962C8B-B14F-4D97-AF65-F5344CB8AC3E}">
        <p14:creationId xmlns:p14="http://schemas.microsoft.com/office/powerpoint/2010/main" val="10034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r>
              <a:rPr lang="en-US" altLang="ko-KR"/>
              <a:t>Slide </a:t>
            </a:r>
            <a:fld id="{72368927-8926-47F0-9781-73174FAF05E0}" type="slidenum">
              <a:rPr lang="en-US" altLang="ko-KR"/>
              <a:pPr>
                <a:defRPr/>
              </a:pPr>
              <a:t>‹#›</a:t>
            </a:fld>
            <a:endParaRPr lang="en-US" altLang="ko-KR"/>
          </a:p>
        </p:txBody>
      </p:sp>
      <p:sp>
        <p:nvSpPr>
          <p:cNvPr id="7" name="Rectangle 4"/>
          <p:cNvSpPr>
            <a:spLocks noGrp="1" noChangeArrowheads="1"/>
          </p:cNvSpPr>
          <p:nvPr>
            <p:ph type="dt" sz="half" idx="11"/>
          </p:nvPr>
        </p:nvSpPr>
        <p:spPr>
          <a:xfrm>
            <a:off x="685800" y="384175"/>
            <a:ext cx="1600200" cy="430213"/>
          </a:xfrm>
        </p:spPr>
        <p:txBody>
          <a:bodyPr/>
          <a:lstStyle>
            <a:lvl1pPr eaLnBrk="1" latinLnBrk="1" hangingPunct="1">
              <a:spcBef>
                <a:spcPct val="20000"/>
              </a:spcBef>
              <a:buFontTx/>
              <a:buChar char="•"/>
              <a:defRPr kumimoji="1" sz="3200" b="0">
                <a:ea typeface="굴림" pitchFamily="50" charset="-127"/>
              </a:defRPr>
            </a:lvl1pPr>
          </a:lstStyle>
          <a:p>
            <a:pPr>
              <a:defRPr/>
            </a:pPr>
            <a:endParaRPr lang="en-US" altLang="ko-KR"/>
          </a:p>
        </p:txBody>
      </p:sp>
    </p:spTree>
    <p:extLst>
      <p:ext uri="{BB962C8B-B14F-4D97-AF65-F5344CB8AC3E}">
        <p14:creationId xmlns:p14="http://schemas.microsoft.com/office/powerpoint/2010/main" val="332631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57E07F72-F4BA-4CC8-BD3A-48ECD0FF534F}" type="slidenum">
              <a:rPr lang="en-US" altLang="ko-KR"/>
              <a:pPr>
                <a:defRPr/>
              </a:pPr>
              <a:t>‹#›</a:t>
            </a:fld>
            <a:endParaRPr lang="en-US" altLang="ko-KR"/>
          </a:p>
        </p:txBody>
      </p:sp>
      <p:sp>
        <p:nvSpPr>
          <p:cNvPr id="6" name="Rectangle 4"/>
          <p:cNvSpPr>
            <a:spLocks noGrp="1" noChangeArrowheads="1"/>
          </p:cNvSpPr>
          <p:nvPr>
            <p:ph type="dt" sz="half" idx="11"/>
          </p:nvPr>
        </p:nvSpPr>
        <p:spPr>
          <a:xfrm>
            <a:off x="685800" y="384175"/>
            <a:ext cx="1600200" cy="430213"/>
          </a:xfrm>
        </p:spPr>
        <p:txBody>
          <a:bodyPr/>
          <a:lstStyle>
            <a:lvl1pPr eaLnBrk="1" latinLnBrk="1" hangingPunct="1">
              <a:spcBef>
                <a:spcPct val="20000"/>
              </a:spcBef>
              <a:buFontTx/>
              <a:buChar char="•"/>
              <a:defRPr kumimoji="1" sz="3200" b="0">
                <a:ea typeface="굴림" pitchFamily="50" charset="-127"/>
              </a:defRPr>
            </a:lvl1pPr>
          </a:lstStyle>
          <a:p>
            <a:pPr>
              <a:defRPr/>
            </a:pPr>
            <a:endParaRPr lang="en-US" altLang="ko-KR"/>
          </a:p>
        </p:txBody>
      </p:sp>
    </p:spTree>
    <p:extLst>
      <p:ext uri="{BB962C8B-B14F-4D97-AF65-F5344CB8AC3E}">
        <p14:creationId xmlns:p14="http://schemas.microsoft.com/office/powerpoint/2010/main" val="21458008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9" name="Rectangle 5"/>
          <p:cNvSpPr>
            <a:spLocks noGrp="1" noChangeArrowheads="1"/>
          </p:cNvSpPr>
          <p:nvPr>
            <p:ph type="ftr" sz="quarter" idx="3"/>
          </p:nvPr>
        </p:nvSpPr>
        <p:spPr bwMode="auto">
          <a:xfrm>
            <a:off x="5105400" y="6477000"/>
            <a:ext cx="3505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latinLnBrk="0" hangingPunct="0">
              <a:defRPr kumimoji="0">
                <a:ea typeface="굴림" charset="-127"/>
              </a:defRPr>
            </a:lvl1pPr>
          </a:lstStyle>
          <a:p>
            <a:pPr>
              <a:defRPr/>
            </a:pPr>
            <a:r>
              <a:rPr lang="en-US" altLang="ko-KR"/>
              <a:t>Jaesang Cha, Seoul National Univ. of Science&amp;Tech</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kumimoji="0"/>
            </a:lvl1pPr>
          </a:lstStyle>
          <a:p>
            <a:pPr>
              <a:defRPr/>
            </a:pPr>
            <a:r>
              <a:rPr lang="en-US" altLang="ko-KR"/>
              <a:t>Slide </a:t>
            </a:r>
            <a:fld id="{5F85928D-8C15-4A12-BC1F-B0DD69246482}" type="slidenum">
              <a:rPr lang="en-US" altLang="ko-KR"/>
              <a:pPr>
                <a:defRPr/>
              </a:pPr>
              <a:t>‹#›</a:t>
            </a:fld>
            <a:endParaRPr lang="en-US" altLang="ko-KR"/>
          </a:p>
        </p:txBody>
      </p:sp>
      <p:sp>
        <p:nvSpPr>
          <p:cNvPr id="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31" name="Rectangle 9"/>
          <p:cNvSpPr>
            <a:spLocks noChangeArrowheads="1"/>
          </p:cNvSpPr>
          <p:nvPr/>
        </p:nvSpPr>
        <p:spPr bwMode="auto">
          <a:xfrm>
            <a:off x="685800" y="6475413"/>
            <a:ext cx="711200" cy="182562"/>
          </a:xfrm>
          <a:prstGeom prst="rect">
            <a:avLst/>
          </a:prstGeom>
          <a:noFill/>
          <a:ln>
            <a:noFill/>
          </a:ln>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a:defRPr/>
            </a:pPr>
            <a:r>
              <a:rPr kumimoji="0" lang="en-US" altLang="ko-KR" smtClean="0"/>
              <a:t>Submission</a:t>
            </a:r>
          </a:p>
        </p:txBody>
      </p:sp>
      <p:sp>
        <p:nvSpPr>
          <p:cNvPr id="1032"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grpSp>
        <p:nvGrpSpPr>
          <p:cNvPr id="1033" name="그룹 12"/>
          <p:cNvGrpSpPr>
            <a:grpSpLocks/>
          </p:cNvGrpSpPr>
          <p:nvPr userDrawn="1"/>
        </p:nvGrpSpPr>
        <p:grpSpPr bwMode="auto">
          <a:xfrm>
            <a:off x="5651500" y="296863"/>
            <a:ext cx="3187700" cy="347464"/>
            <a:chOff x="5544147" y="353704"/>
            <a:chExt cx="3429000" cy="347055"/>
          </a:xfrm>
        </p:grpSpPr>
        <p:sp>
          <p:nvSpPr>
            <p:cNvPr id="14" name="직사각형 13"/>
            <p:cNvSpPr>
              <a:spLocks noChangeArrowheads="1"/>
            </p:cNvSpPr>
            <p:nvPr/>
          </p:nvSpPr>
          <p:spPr bwMode="auto">
            <a:xfrm>
              <a:off x="6269907" y="353704"/>
              <a:ext cx="2361706" cy="228331"/>
            </a:xfrm>
            <a:prstGeom prst="rect">
              <a:avLst/>
            </a:prstGeom>
            <a:solidFill>
              <a:schemeClr val="bg1"/>
            </a:solidFill>
            <a:ln w="12700" algn="ctr">
              <a:solidFill>
                <a:schemeClr val="bg1"/>
              </a:solidFill>
              <a:round/>
              <a:headEnd type="none" w="sm" len="sm"/>
              <a:tailEnd type="none" w="sm" len="sm"/>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endParaRPr kumimoji="0" lang="ko-KR" altLang="en-US" sz="1200" smtClean="0"/>
            </a:p>
          </p:txBody>
        </p:sp>
        <p:sp>
          <p:nvSpPr>
            <p:cNvPr id="1036" name="TextBox 14"/>
            <p:cNvSpPr txBox="1">
              <a:spLocks noChangeArrowheads="1"/>
            </p:cNvSpPr>
            <p:nvPr/>
          </p:nvSpPr>
          <p:spPr bwMode="auto">
            <a:xfrm>
              <a:off x="5544147" y="393344"/>
              <a:ext cx="3429000" cy="30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굴림" panose="020B0600000101010101" pitchFamily="50" charset="-127"/>
                </a:defRPr>
              </a:lvl1pPr>
              <a:lvl2pPr marL="742950" indent="-285750">
                <a:defRPr kumimoji="1" sz="1200">
                  <a:solidFill>
                    <a:schemeClr val="tx1"/>
                  </a:solidFill>
                  <a:latin typeface="Times New Roman" panose="02020603050405020304" pitchFamily="18" charset="0"/>
                  <a:ea typeface="굴림" panose="020B0600000101010101" pitchFamily="50" charset="-127"/>
                </a:defRPr>
              </a:lvl2pPr>
              <a:lvl3pPr marL="1143000" indent="-228600">
                <a:defRPr kumimoji="1" sz="1200">
                  <a:solidFill>
                    <a:schemeClr val="tx1"/>
                  </a:solidFill>
                  <a:latin typeface="Times New Roman" panose="02020603050405020304" pitchFamily="18" charset="0"/>
                  <a:ea typeface="굴림" panose="020B0600000101010101" pitchFamily="50" charset="-127"/>
                </a:defRPr>
              </a:lvl3pPr>
              <a:lvl4pPr marL="1600200" indent="-228600">
                <a:defRPr kumimoji="1" sz="1200">
                  <a:solidFill>
                    <a:schemeClr val="tx1"/>
                  </a:solidFill>
                  <a:latin typeface="Times New Roman" panose="02020603050405020304" pitchFamily="18" charset="0"/>
                  <a:ea typeface="굴림" panose="020B0600000101010101" pitchFamily="50" charset="-127"/>
                </a:defRPr>
              </a:lvl4pPr>
              <a:lvl5pPr marL="2057400" indent="-228600">
                <a:defRPr kumimoji="1" sz="12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9pPr>
            </a:lstStyle>
            <a:p>
              <a:pPr eaLnBrk="1" latinLnBrk="1" hangingPunct="1">
                <a:defRPr/>
              </a:pPr>
              <a:r>
                <a:rPr lang="en-US" altLang="ko-KR" sz="1400" b="1" dirty="0" smtClean="0"/>
                <a:t>Doc: IEEE 802.</a:t>
              </a:r>
              <a:r>
                <a:rPr lang="fi-FI" altLang="ko-KR" sz="1400" b="1" dirty="0" smtClean="0"/>
                <a:t>15-17-0227-00-0vat</a:t>
              </a:r>
              <a:endParaRPr lang="ko-KR" altLang="en-US" sz="1400" b="1" dirty="0" smtClean="0"/>
            </a:p>
          </p:txBody>
        </p:sp>
      </p:grpSp>
      <p:sp>
        <p:nvSpPr>
          <p:cNvPr id="16" name="Rectangle 4"/>
          <p:cNvSpPr>
            <a:spLocks noGrp="1" noChangeArrowheads="1"/>
          </p:cNvSpPr>
          <p:nvPr>
            <p:ph type="dt" sz="quarter" idx="2"/>
          </p:nvPr>
        </p:nvSpPr>
        <p:spPr bwMode="auto">
          <a:xfrm>
            <a:off x="609600" y="371475"/>
            <a:ext cx="1600200" cy="307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spcBef>
                <a:spcPct val="0"/>
              </a:spcBef>
              <a:buFontTx/>
              <a:buNone/>
              <a:defRPr kumimoji="0" sz="1400" b="1" dirty="0" smtClean="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defRPr/>
            </a:pPr>
            <a:r>
              <a:rPr lang="en-US" altLang="ko-KR" dirty="0" smtClean="0"/>
              <a:t>March </a:t>
            </a:r>
            <a:r>
              <a:rPr lang="en-US" altLang="ko-KR" dirty="0"/>
              <a:t>2017</a:t>
            </a:r>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02" r:id="rId4"/>
    <p:sldLayoutId id="2147486403" r:id="rId5"/>
    <p:sldLayoutId id="2147486404" r:id="rId6"/>
    <p:sldLayoutId id="2147486405" r:id="rId7"/>
    <p:sldLayoutId id="2147486406" r:id="rId8"/>
    <p:sldLayoutId id="2147486407" r:id="rId9"/>
    <p:sldLayoutId id="2147486408" r:id="rId10"/>
    <p:sldLayoutId id="2147486409" r:id="rId11"/>
    <p:sldLayoutId id="2147486410" r:id="rId12"/>
  </p:sldLayoutIdLst>
  <p:timing>
    <p:tnLst>
      <p:par>
        <p:cTn id="1" dur="indefinite" restart="never" nodeType="tmRoot"/>
      </p:par>
    </p:tnLst>
  </p:timing>
  <p:hf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kumimoji="0">
                <a:solidFill>
                  <a:srgbClr val="000000"/>
                </a:solidFill>
              </a:defRPr>
            </a:lvl1pPr>
          </a:lstStyle>
          <a:p>
            <a:pPr>
              <a:defRPr/>
            </a:pPr>
            <a:r>
              <a:rPr lang="en-US" altLang="ko-KR"/>
              <a:t>Slide </a:t>
            </a:r>
            <a:fld id="{417692D1-4B54-4810-8D11-62F5AA864796}" type="slidenum">
              <a:rPr lang="en-US" altLang="ko-KR"/>
              <a:pPr>
                <a:defRPr/>
              </a:pPr>
              <a:t>‹#›</a:t>
            </a:fld>
            <a:endParaRPr lang="en-US" altLang="ko-KR"/>
          </a:p>
        </p:txBody>
      </p:sp>
      <p:sp>
        <p:nvSpPr>
          <p:cNvPr id="2053"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55" name="Rectangle 9"/>
          <p:cNvSpPr>
            <a:spLocks noChangeArrowheads="1"/>
          </p:cNvSpPr>
          <p:nvPr/>
        </p:nvSpPr>
        <p:spPr bwMode="auto">
          <a:xfrm>
            <a:off x="685800" y="6475413"/>
            <a:ext cx="711200" cy="182562"/>
          </a:xfrm>
          <a:prstGeom prst="rect">
            <a:avLst/>
          </a:prstGeom>
          <a:noFill/>
          <a:ln>
            <a:noFill/>
          </a:ln>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a:defRPr/>
            </a:pPr>
            <a:r>
              <a:rPr kumimoji="0" lang="en-US" altLang="ko-KR" smtClean="0">
                <a:solidFill>
                  <a:srgbClr val="000000"/>
                </a:solidFill>
              </a:rPr>
              <a:t>Submission</a:t>
            </a:r>
          </a:p>
        </p:txBody>
      </p:sp>
      <p:sp>
        <p:nvSpPr>
          <p:cNvPr id="2"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2" name="TextBox 14"/>
          <p:cNvSpPr txBox="1">
            <a:spLocks noChangeArrowheads="1"/>
          </p:cNvSpPr>
          <p:nvPr userDrawn="1"/>
        </p:nvSpPr>
        <p:spPr bwMode="auto">
          <a:xfrm>
            <a:off x="5651500" y="336550"/>
            <a:ext cx="3187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굴림" panose="020B0600000101010101" pitchFamily="50" charset="-127"/>
              </a:defRPr>
            </a:lvl1pPr>
            <a:lvl2pPr marL="742950" indent="-285750">
              <a:defRPr kumimoji="1" sz="1200">
                <a:solidFill>
                  <a:schemeClr val="tx1"/>
                </a:solidFill>
                <a:latin typeface="Times New Roman" panose="02020603050405020304" pitchFamily="18" charset="0"/>
                <a:ea typeface="굴림" panose="020B0600000101010101" pitchFamily="50" charset="-127"/>
              </a:defRPr>
            </a:lvl2pPr>
            <a:lvl3pPr marL="1143000" indent="-228600">
              <a:defRPr kumimoji="1" sz="1200">
                <a:solidFill>
                  <a:schemeClr val="tx1"/>
                </a:solidFill>
                <a:latin typeface="Times New Roman" panose="02020603050405020304" pitchFamily="18" charset="0"/>
                <a:ea typeface="굴림" panose="020B0600000101010101" pitchFamily="50" charset="-127"/>
              </a:defRPr>
            </a:lvl3pPr>
            <a:lvl4pPr marL="1600200" indent="-228600">
              <a:defRPr kumimoji="1" sz="1200">
                <a:solidFill>
                  <a:schemeClr val="tx1"/>
                </a:solidFill>
                <a:latin typeface="Times New Roman" panose="02020603050405020304" pitchFamily="18" charset="0"/>
                <a:ea typeface="굴림" panose="020B0600000101010101" pitchFamily="50" charset="-127"/>
              </a:defRPr>
            </a:lvl4pPr>
            <a:lvl5pPr marL="2057400" indent="-228600">
              <a:defRPr kumimoji="1" sz="12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9pPr>
          </a:lstStyle>
          <a:p>
            <a:pPr eaLnBrk="1" latinLnBrk="1" hangingPunct="1">
              <a:defRPr/>
            </a:pPr>
            <a:r>
              <a:rPr lang="en-US" altLang="ko-KR" sz="1400" b="1" dirty="0" smtClean="0"/>
              <a:t>Doc: IEEE 802.</a:t>
            </a:r>
            <a:r>
              <a:rPr lang="fi-FI" altLang="ko-KR" sz="1400" b="1" dirty="0" smtClean="0"/>
              <a:t>15-17-0227-00-0vat</a:t>
            </a:r>
            <a:endParaRPr lang="ko-KR" altLang="en-US" sz="1400" b="1" dirty="0" smtClean="0"/>
          </a:p>
        </p:txBody>
      </p:sp>
      <p:sp>
        <p:nvSpPr>
          <p:cNvPr id="13" name="Rectangle 4"/>
          <p:cNvSpPr>
            <a:spLocks noGrp="1" noChangeArrowheads="1"/>
          </p:cNvSpPr>
          <p:nvPr>
            <p:ph type="dt" sz="quarter" idx="2"/>
          </p:nvPr>
        </p:nvSpPr>
        <p:spPr bwMode="auto">
          <a:xfrm>
            <a:off x="609600" y="371475"/>
            <a:ext cx="1600200" cy="307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spcBef>
                <a:spcPct val="0"/>
              </a:spcBef>
              <a:buFontTx/>
              <a:buNone/>
              <a:defRPr kumimoji="0" sz="1400" b="1" dirty="0" smtClean="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defRPr/>
            </a:pPr>
            <a:r>
              <a:rPr lang="en-US" altLang="ko-KR" dirty="0" smtClean="0"/>
              <a:t>March </a:t>
            </a:r>
            <a:r>
              <a:rPr lang="en-US" altLang="ko-KR" dirty="0"/>
              <a:t>2017</a:t>
            </a:r>
          </a:p>
        </p:txBody>
      </p:sp>
    </p:spTree>
  </p:cSld>
  <p:clrMap bg1="lt1" tx1="dk1" bg2="lt2" tx2="dk2" accent1="accent1" accent2="accent2" accent3="accent3" accent4="accent4" accent5="accent5" accent6="accent6" hlink="hlink" folHlink="folHlink"/>
  <p:sldLayoutIdLst>
    <p:sldLayoutId id="2147486411" r:id="rId1"/>
    <p:sldLayoutId id="2147486412" r:id="rId2"/>
    <p:sldLayoutId id="2147486413" r:id="rId3"/>
    <p:sldLayoutId id="2147486414" r:id="rId4"/>
    <p:sldLayoutId id="2147486415" r:id="rId5"/>
    <p:sldLayoutId id="2147486416" r:id="rId6"/>
    <p:sldLayoutId id="2147486417" r:id="rId7"/>
    <p:sldLayoutId id="2147486418" r:id="rId8"/>
    <p:sldLayoutId id="2147486419" r:id="rId9"/>
    <p:sldLayoutId id="2147486420" r:id="rId10"/>
    <p:sldLayoutId id="2147486421" r:id="rId11"/>
    <p:sldLayoutId id="2147486422" r:id="rId12"/>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kumimoji="0">
                <a:solidFill>
                  <a:srgbClr val="000000"/>
                </a:solidFill>
              </a:defRPr>
            </a:lvl1pPr>
          </a:lstStyle>
          <a:p>
            <a:pPr>
              <a:defRPr/>
            </a:pPr>
            <a:r>
              <a:rPr lang="en-US" altLang="ko-KR"/>
              <a:t>Slide </a:t>
            </a:r>
            <a:fld id="{46443F36-D5B1-4812-976E-88B5741371C4}" type="slidenum">
              <a:rPr lang="en-US" altLang="ko-KR"/>
              <a:pPr>
                <a:defRPr/>
              </a:pPr>
              <a:t>‹#›</a:t>
            </a:fld>
            <a:endParaRPr lang="en-US" altLang="ko-KR"/>
          </a:p>
        </p:txBody>
      </p:sp>
      <p:sp>
        <p:nvSpPr>
          <p:cNvPr id="3077"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078" name="Rectangle 9"/>
          <p:cNvSpPr>
            <a:spLocks noChangeArrowheads="1"/>
          </p:cNvSpPr>
          <p:nvPr/>
        </p:nvSpPr>
        <p:spPr bwMode="auto">
          <a:xfrm>
            <a:off x="685800" y="6475413"/>
            <a:ext cx="711200" cy="182562"/>
          </a:xfrm>
          <a:prstGeom prst="rect">
            <a:avLst/>
          </a:prstGeom>
          <a:noFill/>
          <a:ln>
            <a:noFill/>
          </a:ln>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a:defRPr/>
            </a:pPr>
            <a:r>
              <a:rPr kumimoji="0" lang="en-US" altLang="ko-KR" smtClean="0">
                <a:solidFill>
                  <a:srgbClr val="000000"/>
                </a:solidFill>
              </a:rPr>
              <a:t>Submission</a:t>
            </a:r>
          </a:p>
        </p:txBody>
      </p:sp>
      <p:sp>
        <p:nvSpPr>
          <p:cNvPr id="3079"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3" name="Rectangle 5"/>
          <p:cNvSpPr txBox="1">
            <a:spLocks noChangeArrowheads="1"/>
          </p:cNvSpPr>
          <p:nvPr userDrawn="1"/>
        </p:nvSpPr>
        <p:spPr bwMode="auto">
          <a:xfrm>
            <a:off x="7243763" y="6426200"/>
            <a:ext cx="1519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latinLnBrk="1" hangingPunct="1">
              <a:spcBef>
                <a:spcPct val="0"/>
              </a:spcBef>
              <a:buFontTx/>
              <a:buNone/>
            </a:pPr>
            <a:r>
              <a:rPr lang="en-US" altLang="ko-KR" sz="1200" dirty="0" err="1" smtClean="0">
                <a:solidFill>
                  <a:srgbClr val="000000"/>
                </a:solidFill>
              </a:rPr>
              <a:t>Sunghee</a:t>
            </a:r>
            <a:r>
              <a:rPr lang="en-US" altLang="ko-KR" sz="1200" dirty="0" smtClean="0">
                <a:solidFill>
                  <a:srgbClr val="000000"/>
                </a:solidFill>
              </a:rPr>
              <a:t> Lee</a:t>
            </a:r>
            <a:r>
              <a:rPr lang="en-US" altLang="ko-KR" sz="1200" smtClean="0">
                <a:solidFill>
                  <a:srgbClr val="000000"/>
                </a:solidFill>
              </a:rPr>
              <a:t>, ETRI</a:t>
            </a:r>
            <a:endParaRPr lang="en-US" altLang="ko-KR" sz="1200" dirty="0">
              <a:solidFill>
                <a:srgbClr val="000000"/>
              </a:solidFill>
            </a:endParaRPr>
          </a:p>
        </p:txBody>
      </p:sp>
      <p:sp>
        <p:nvSpPr>
          <p:cNvPr id="14" name="TextBox 14"/>
          <p:cNvSpPr txBox="1">
            <a:spLocks noChangeArrowheads="1"/>
          </p:cNvSpPr>
          <p:nvPr userDrawn="1"/>
        </p:nvSpPr>
        <p:spPr bwMode="auto">
          <a:xfrm>
            <a:off x="5651500" y="336550"/>
            <a:ext cx="3187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굴림" panose="020B0600000101010101" pitchFamily="50" charset="-127"/>
              </a:defRPr>
            </a:lvl1pPr>
            <a:lvl2pPr marL="742950" indent="-285750">
              <a:defRPr kumimoji="1" sz="1200">
                <a:solidFill>
                  <a:schemeClr val="tx1"/>
                </a:solidFill>
                <a:latin typeface="Times New Roman" panose="02020603050405020304" pitchFamily="18" charset="0"/>
                <a:ea typeface="굴림" panose="020B0600000101010101" pitchFamily="50" charset="-127"/>
              </a:defRPr>
            </a:lvl2pPr>
            <a:lvl3pPr marL="1143000" indent="-228600">
              <a:defRPr kumimoji="1" sz="1200">
                <a:solidFill>
                  <a:schemeClr val="tx1"/>
                </a:solidFill>
                <a:latin typeface="Times New Roman" panose="02020603050405020304" pitchFamily="18" charset="0"/>
                <a:ea typeface="굴림" panose="020B0600000101010101" pitchFamily="50" charset="-127"/>
              </a:defRPr>
            </a:lvl3pPr>
            <a:lvl4pPr marL="1600200" indent="-228600">
              <a:defRPr kumimoji="1" sz="1200">
                <a:solidFill>
                  <a:schemeClr val="tx1"/>
                </a:solidFill>
                <a:latin typeface="Times New Roman" panose="02020603050405020304" pitchFamily="18" charset="0"/>
                <a:ea typeface="굴림" panose="020B0600000101010101" pitchFamily="50" charset="-127"/>
              </a:defRPr>
            </a:lvl4pPr>
            <a:lvl5pPr marL="2057400" indent="-228600">
              <a:defRPr kumimoji="1" sz="12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굴림" panose="020B0600000101010101" pitchFamily="50" charset="-127"/>
              </a:defRPr>
            </a:lvl9pPr>
          </a:lstStyle>
          <a:p>
            <a:pPr eaLnBrk="1" latinLnBrk="1" hangingPunct="1">
              <a:defRPr/>
            </a:pPr>
            <a:r>
              <a:rPr lang="en-US" altLang="ko-KR" sz="1400" b="1" dirty="0" smtClean="0"/>
              <a:t>Doc: IEEE 802.</a:t>
            </a:r>
            <a:r>
              <a:rPr lang="fi-FI" altLang="ko-KR" sz="1400" b="1" dirty="0" smtClean="0"/>
              <a:t>15-17-0227-00-0vat</a:t>
            </a:r>
            <a:endParaRPr lang="ko-KR" altLang="en-US" sz="1400" b="1" dirty="0" smtClean="0"/>
          </a:p>
        </p:txBody>
      </p:sp>
      <p:sp>
        <p:nvSpPr>
          <p:cNvPr id="15" name="Rectangle 4"/>
          <p:cNvSpPr>
            <a:spLocks noGrp="1" noChangeArrowheads="1"/>
          </p:cNvSpPr>
          <p:nvPr>
            <p:ph type="dt" sz="quarter" idx="2"/>
          </p:nvPr>
        </p:nvSpPr>
        <p:spPr bwMode="auto">
          <a:xfrm>
            <a:off x="609600" y="371475"/>
            <a:ext cx="1600200" cy="307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spcBef>
                <a:spcPct val="0"/>
              </a:spcBef>
              <a:buFontTx/>
              <a:buNone/>
              <a:defRPr kumimoji="0" sz="1400" b="1" dirty="0" smtClean="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defRPr/>
            </a:pPr>
            <a:r>
              <a:rPr lang="en-US" altLang="ko-KR" dirty="0" smtClean="0"/>
              <a:t>March </a:t>
            </a:r>
            <a:r>
              <a:rPr lang="en-US" altLang="ko-KR" dirty="0"/>
              <a:t>2017</a:t>
            </a:r>
          </a:p>
        </p:txBody>
      </p:sp>
    </p:spTree>
  </p:cSld>
  <p:clrMap bg1="lt1" tx1="dk1" bg2="lt2" tx2="dk2" accent1="accent1" accent2="accent2" accent3="accent3" accent4="accent4" accent5="accent5" accent6="accent6" hlink="hlink" folHlink="folHlink"/>
  <p:sldLayoutIdLst>
    <p:sldLayoutId id="2147486423" r:id="rId1"/>
    <p:sldLayoutId id="2147486424" r:id="rId2"/>
    <p:sldLayoutId id="2147486425" r:id="rId3"/>
    <p:sldLayoutId id="2147486426" r:id="rId4"/>
    <p:sldLayoutId id="2147486427" r:id="rId5"/>
    <p:sldLayoutId id="2147486428" r:id="rId6"/>
    <p:sldLayoutId id="2147486429" r:id="rId7"/>
    <p:sldLayoutId id="2147486430" r:id="rId8"/>
    <p:sldLayoutId id="2147486431" r:id="rId9"/>
    <p:sldLayoutId id="2147486432" r:id="rId10"/>
    <p:sldLayoutId id="2147486433" r:id="rId11"/>
    <p:sldLayoutId id="2147486434" r:id="rId12"/>
    <p:sldLayoutId id="2147486435" r:id="rId13"/>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tiff"/><Relationship Id="rId5" Type="http://schemas.openxmlformats.org/officeDocument/2006/relationships/image" Target="../media/image4.tiff"/><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31.xml"/><Relationship Id="rId2" Type="http://schemas.openxmlformats.org/officeDocument/2006/relationships/image" Target="../media/image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txBox="1">
            <a:spLocks noGrp="1"/>
          </p:cNvSpPr>
          <p:nvPr/>
        </p:nvSpPr>
        <p:spPr bwMode="auto">
          <a:xfrm>
            <a:off x="4344988" y="6483350"/>
            <a:ext cx="5302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kumimoji="0" lang="en-US" altLang="ko-KR" sz="1200"/>
              <a:t>Slide </a:t>
            </a:r>
            <a:fld id="{E8447EA8-0666-4F4E-A8BC-C3F142A03790}" type="slidenum">
              <a:rPr kumimoji="0" lang="en-US" altLang="ko-KR" sz="1200"/>
              <a:pPr algn="ctr">
                <a:spcBef>
                  <a:spcPct val="0"/>
                </a:spcBef>
                <a:buFontTx/>
                <a:buNone/>
              </a:pPr>
              <a:t>1</a:t>
            </a:fld>
            <a:endParaRPr kumimoji="0" lang="en-US" altLang="ko-KR" sz="1200"/>
          </a:p>
        </p:txBody>
      </p:sp>
      <p:sp>
        <p:nvSpPr>
          <p:cNvPr id="27651" name="Rectangle 3"/>
          <p:cNvSpPr>
            <a:spLocks noChangeArrowheads="1"/>
          </p:cNvSpPr>
          <p:nvPr/>
        </p:nvSpPr>
        <p:spPr bwMode="auto">
          <a:xfrm>
            <a:off x="114300" y="654050"/>
            <a:ext cx="8991600" cy="5170646"/>
          </a:xfrm>
          <a:prstGeom prst="rect">
            <a:avLst/>
          </a:prstGeom>
          <a:noFill/>
          <a:ln w="12700">
            <a:noFill/>
            <a:miter lim="800000"/>
            <a:headEnd type="none" w="sm" len="sm"/>
            <a:tailEnd type="none" w="sm" len="sm"/>
          </a:ln>
          <a:effectLst/>
        </p:spPr>
        <p:txBody>
          <a:bodyPr>
            <a:spAutoFit/>
          </a:bodyPr>
          <a:lstStyle/>
          <a:p>
            <a:pPr marL="739775" indent="-739775" algn="ctr">
              <a:defRPr/>
            </a:pPr>
            <a:r>
              <a:rPr kumimoji="0" lang="en-US" altLang="ko-KR" sz="1800" b="1" u="sng" dirty="0">
                <a:effectLst>
                  <a:outerShdw blurRad="38100" dist="38100" dir="2700000" algn="tl">
                    <a:srgbClr val="C0C0C0"/>
                  </a:outerShdw>
                </a:effectLst>
              </a:rPr>
              <a:t>Project: IEEE 802.15 Working Group for Wireless Personal Area Networks (WPANs)</a:t>
            </a:r>
          </a:p>
          <a:p>
            <a:pPr marL="739775" indent="-739775" algn="ctr">
              <a:defRPr/>
            </a:pPr>
            <a:endParaRPr kumimoji="0" lang="en-US" altLang="ko-KR" sz="1600" dirty="0"/>
          </a:p>
          <a:p>
            <a:pPr marL="739775" indent="-739775">
              <a:defRPr/>
            </a:pPr>
            <a:r>
              <a:rPr kumimoji="0" lang="en-US" altLang="ko-KR" sz="1600" b="1" dirty="0" smtClean="0"/>
              <a:t>Submission Title:</a:t>
            </a:r>
            <a:r>
              <a:rPr kumimoji="0" lang="en-US" altLang="ko-KR" sz="1600" dirty="0" smtClean="0"/>
              <a:t> </a:t>
            </a:r>
            <a:r>
              <a:rPr kumimoji="0" lang="en-US" altLang="ko-KR" sz="1600" kern="0" dirty="0" smtClean="0">
                <a:solidFill>
                  <a:srgbClr val="FF0000"/>
                </a:solidFill>
              </a:rPr>
              <a:t> </a:t>
            </a:r>
            <a:r>
              <a:rPr kumimoji="0" lang="en-US" altLang="ko-KR" sz="1600" dirty="0" smtClean="0">
                <a:cs typeface="Times New Roman" panose="02020603050405020304" pitchFamily="18" charset="0"/>
              </a:rPr>
              <a:t>Distress detection application using OCC</a:t>
            </a:r>
            <a:endParaRPr kumimoji="0" lang="en-US" altLang="ko-KR" sz="1600" dirty="0" smtClean="0"/>
          </a:p>
          <a:p>
            <a:pPr marL="739775" indent="-739775">
              <a:defRPr/>
            </a:pPr>
            <a:r>
              <a:rPr kumimoji="0" lang="en-US" altLang="ko-KR" sz="1600" dirty="0" smtClean="0"/>
              <a:t>	</a:t>
            </a:r>
          </a:p>
          <a:p>
            <a:pPr marL="739775" indent="-739775">
              <a:defRPr/>
            </a:pPr>
            <a:r>
              <a:rPr kumimoji="0" lang="en-US" altLang="ko-KR" sz="1600" b="1" dirty="0" smtClean="0"/>
              <a:t>Date </a:t>
            </a:r>
            <a:r>
              <a:rPr kumimoji="0" lang="en-US" altLang="ko-KR" sz="1600" b="1" dirty="0"/>
              <a:t>Submitted: </a:t>
            </a:r>
            <a:r>
              <a:rPr kumimoji="0" lang="en-US" altLang="ko-KR" sz="1600" dirty="0" smtClean="0"/>
              <a:t>16  March, </a:t>
            </a:r>
            <a:r>
              <a:rPr kumimoji="0" lang="en-US" altLang="ko-KR" sz="1600" dirty="0"/>
              <a:t>2017 	</a:t>
            </a:r>
          </a:p>
          <a:p>
            <a:pPr marL="739775" indent="-739775">
              <a:defRPr/>
            </a:pPr>
            <a:r>
              <a:rPr kumimoji="0" lang="en-US" altLang="ko-KR" sz="1600" b="1" dirty="0"/>
              <a:t>Source: </a:t>
            </a:r>
            <a:r>
              <a:rPr lang="en-US" altLang="ko-KR" sz="1600" dirty="0" err="1" smtClean="0">
                <a:ea typeface="굴림" charset="-127"/>
              </a:rPr>
              <a:t>Sunghee</a:t>
            </a:r>
            <a:r>
              <a:rPr lang="en-US" altLang="ko-KR" sz="1600" dirty="0" smtClean="0">
                <a:ea typeface="굴림" charset="-127"/>
              </a:rPr>
              <a:t> Lee*, </a:t>
            </a:r>
            <a:r>
              <a:rPr lang="en-US" altLang="ko-KR" sz="1600" dirty="0" err="1" smtClean="0">
                <a:ea typeface="굴림" charset="-127"/>
              </a:rPr>
              <a:t>Namkyung</a:t>
            </a:r>
            <a:r>
              <a:rPr lang="en-US" altLang="ko-KR" sz="1600" dirty="0" smtClean="0">
                <a:ea typeface="굴림" charset="-127"/>
              </a:rPr>
              <a:t> Lee* and </a:t>
            </a:r>
            <a:r>
              <a:rPr lang="en-US" altLang="ko-KR" sz="1600" dirty="0" err="1" smtClean="0">
                <a:ea typeface="굴림" charset="-127"/>
              </a:rPr>
              <a:t>Hyunsuk</a:t>
            </a:r>
            <a:r>
              <a:rPr lang="en-US" altLang="ko-KR" sz="1600" dirty="0" smtClean="0">
                <a:ea typeface="굴림" charset="-127"/>
              </a:rPr>
              <a:t> </a:t>
            </a:r>
            <a:r>
              <a:rPr lang="en-US" altLang="ko-KR" sz="1600" dirty="0" err="1" smtClean="0">
                <a:ea typeface="굴림" charset="-127"/>
              </a:rPr>
              <a:t>Roh</a:t>
            </a:r>
            <a:r>
              <a:rPr lang="en-US" altLang="ko-KR" sz="1600" dirty="0" smtClean="0">
                <a:ea typeface="굴림" charset="-127"/>
              </a:rPr>
              <a:t>*</a:t>
            </a:r>
            <a:endParaRPr lang="en-US" altLang="ko-KR" sz="1600" dirty="0">
              <a:ea typeface="굴림" charset="-127"/>
            </a:endParaRPr>
          </a:p>
          <a:p>
            <a:pPr marL="962025" indent="-962025">
              <a:defRPr/>
            </a:pPr>
            <a:r>
              <a:rPr kumimoji="0" lang="en-US" altLang="ko-KR" sz="1600" b="1" dirty="0"/>
              <a:t>Company:</a:t>
            </a:r>
            <a:r>
              <a:rPr kumimoji="0" lang="en-US" altLang="ko-KR" sz="1600" dirty="0"/>
              <a:t> </a:t>
            </a:r>
            <a:r>
              <a:rPr lang="en-US" altLang="ko-KR" sz="1600" dirty="0" smtClean="0"/>
              <a:t>Electronics and Telecommunications Research Institute*</a:t>
            </a:r>
            <a:endParaRPr kumimoji="0" lang="en-US" altLang="ko-KR" sz="1600" dirty="0" smtClean="0"/>
          </a:p>
          <a:p>
            <a:pPr marL="739775" indent="-739775">
              <a:defRPr/>
            </a:pPr>
            <a:r>
              <a:rPr kumimoji="0" lang="en-US" altLang="ko-KR" sz="1600" b="1" dirty="0" smtClean="0"/>
              <a:t>Address :</a:t>
            </a:r>
            <a:endParaRPr kumimoji="0" lang="en-US" altLang="ko-KR" sz="1600" dirty="0" smtClean="0"/>
          </a:p>
          <a:p>
            <a:pPr marL="739775" indent="-739775">
              <a:defRPr/>
            </a:pPr>
            <a:r>
              <a:rPr kumimoji="0" lang="en-US" altLang="ko-KR" sz="1600" b="1" dirty="0" smtClean="0"/>
              <a:t>Voice</a:t>
            </a:r>
            <a:r>
              <a:rPr kumimoji="0" lang="en-US" altLang="ko-KR" sz="1600" b="1" dirty="0"/>
              <a:t>: </a:t>
            </a:r>
            <a:r>
              <a:rPr kumimoji="0" lang="en-US" altLang="ko-KR" sz="1600" dirty="0"/>
              <a:t>+</a:t>
            </a:r>
            <a:r>
              <a:rPr kumimoji="0" lang="en-US" altLang="ko-KR" sz="1600" dirty="0" smtClean="0"/>
              <a:t>82-42-860-5846, </a:t>
            </a:r>
            <a:r>
              <a:rPr kumimoji="0" lang="en-US" altLang="ko-KR" sz="1600" dirty="0"/>
              <a:t>FAX: +</a:t>
            </a:r>
            <a:r>
              <a:rPr kumimoji="0" lang="en-US" altLang="ko-KR" sz="1600" dirty="0" smtClean="0"/>
              <a:t>82-42-860-6342, </a:t>
            </a:r>
            <a:r>
              <a:rPr kumimoji="0" lang="en-US" altLang="ko-KR" sz="1600" dirty="0"/>
              <a:t>E-Mail: </a:t>
            </a:r>
            <a:r>
              <a:rPr kumimoji="0" lang="en-US" altLang="ko-KR" sz="1600" dirty="0" smtClean="0"/>
              <a:t>sh2@etri.re.kr</a:t>
            </a:r>
            <a:r>
              <a:rPr kumimoji="0" lang="en-US" altLang="ko-KR" sz="1600" dirty="0"/>
              <a:t>	</a:t>
            </a:r>
          </a:p>
          <a:p>
            <a:pPr marL="739775" indent="-739775">
              <a:spcBef>
                <a:spcPts val="600"/>
              </a:spcBef>
              <a:spcAft>
                <a:spcPts val="600"/>
              </a:spcAft>
              <a:defRPr/>
            </a:pPr>
            <a:r>
              <a:rPr kumimoji="0" lang="en-US" altLang="ko-KR" sz="1600" b="1" dirty="0"/>
              <a:t>Re</a:t>
            </a:r>
            <a:r>
              <a:rPr kumimoji="0" lang="en-US" altLang="ko-KR" sz="1600" b="1" dirty="0" smtClean="0"/>
              <a:t>:</a:t>
            </a:r>
            <a:endParaRPr kumimoji="0" lang="en-US" altLang="ko-KR" sz="1600" dirty="0"/>
          </a:p>
          <a:p>
            <a:pPr marL="739775" indent="-739775" algn="just">
              <a:spcBef>
                <a:spcPts val="600"/>
              </a:spcBef>
              <a:spcAft>
                <a:spcPts val="600"/>
              </a:spcAft>
              <a:defRPr/>
            </a:pPr>
            <a:r>
              <a:rPr kumimoji="0" lang="en-US" altLang="ko-KR" sz="1600" b="1" dirty="0" smtClean="0"/>
              <a:t>Abstract: </a:t>
            </a:r>
            <a:r>
              <a:rPr kumimoji="0" lang="en-US" altLang="ko-KR" sz="1600" kern="0" dirty="0"/>
              <a:t>T</a:t>
            </a:r>
            <a:r>
              <a:rPr kumimoji="0" lang="en-US" altLang="ko-KR" sz="1600" kern="0" dirty="0" smtClean="0"/>
              <a:t>his is an introduction of an application using OCC to detect distress  </a:t>
            </a:r>
          </a:p>
          <a:p>
            <a:pPr marL="739775" indent="-739775" algn="just">
              <a:spcBef>
                <a:spcPts val="600"/>
              </a:spcBef>
              <a:spcAft>
                <a:spcPts val="600"/>
              </a:spcAft>
              <a:defRPr/>
            </a:pPr>
            <a:r>
              <a:rPr kumimoji="0" lang="en-US" altLang="ko-KR" sz="1600" b="1" dirty="0" smtClean="0"/>
              <a:t>Purpose: </a:t>
            </a:r>
            <a:r>
              <a:rPr kumimoji="0" lang="en-US" altLang="ko-KR" sz="1600" dirty="0"/>
              <a:t>F</a:t>
            </a:r>
            <a:r>
              <a:rPr kumimoji="0" lang="en-US" altLang="ko-KR" sz="1600" dirty="0" smtClean="0"/>
              <a:t>or suggesting an application for VAT</a:t>
            </a:r>
          </a:p>
          <a:p>
            <a:pPr marL="739775" indent="-739775" algn="just">
              <a:spcBef>
                <a:spcPts val="600"/>
              </a:spcBef>
              <a:spcAft>
                <a:spcPts val="600"/>
              </a:spcAft>
              <a:defRPr/>
            </a:pPr>
            <a:r>
              <a:rPr kumimoji="0" lang="en-US" altLang="ko-KR" sz="1600" b="1" dirty="0" smtClean="0"/>
              <a:t>Notice</a:t>
            </a:r>
            <a:r>
              <a:rPr kumimoji="0" lang="en-US" altLang="ko-KR" sz="1600" b="1" dirty="0"/>
              <a:t>:</a:t>
            </a:r>
            <a:r>
              <a:rPr kumimoji="0" lang="en-US" altLang="ko-KR" sz="1600" dirty="0"/>
              <a:t>	This document has been prepared to assist the IEEE 802.15.  It is offered as a basis for discussion and is not binding on the contributing individual(s) or organization(s). The material in this document is subject to change in form and content after further study. The contributor(s) reserve(s) the </a:t>
            </a:r>
            <a:r>
              <a:rPr kumimoji="0" lang="en-US" altLang="ko-KR" sz="1600" dirty="0" smtClean="0"/>
              <a:t>right to add, amend or withdraw material contained herein.</a:t>
            </a:r>
          </a:p>
          <a:p>
            <a:pPr marL="739775" indent="-739775" algn="just">
              <a:defRPr/>
            </a:pPr>
            <a:r>
              <a:rPr kumimoji="0" lang="en-US" altLang="ko-KR" sz="1600" b="1" dirty="0" smtClean="0"/>
              <a:t>Release:</a:t>
            </a:r>
            <a:r>
              <a:rPr kumimoji="0" lang="en-US" altLang="ko-KR" sz="1600" dirty="0" smtClean="0"/>
              <a:t>	The contributor acknowledges and accepts that this contribution becomes the property of IEEE and may be made publicly available by IEEE 802.15</a:t>
            </a:r>
            <a:endParaRPr kumimoji="0" lang="en-US" altLang="ko-KR" sz="1600" dirty="0"/>
          </a:p>
        </p:txBody>
      </p:sp>
      <p:sp>
        <p:nvSpPr>
          <p:cNvPr id="8" name="Rectangle 4"/>
          <p:cNvSpPr>
            <a:spLocks noGrp="1" noChangeArrowheads="1"/>
          </p:cNvSpPr>
          <p:nvPr>
            <p:ph type="dt" sz="quarter" idx="4294967295"/>
          </p:nvPr>
        </p:nvSpPr>
        <p:spPr bwMode="auto">
          <a:xfrm>
            <a:off x="609600" y="371475"/>
            <a:ext cx="1600200" cy="307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spcBef>
                <a:spcPct val="0"/>
              </a:spcBef>
              <a:buFontTx/>
              <a:buNone/>
              <a:defRPr kumimoji="0" sz="1400" b="1" dirty="0" smtClean="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defRPr/>
            </a:pPr>
            <a:r>
              <a:rPr lang="en-US" altLang="ko-KR" dirty="0" smtClean="0"/>
              <a:t>March </a:t>
            </a:r>
            <a:r>
              <a:rPr lang="en-US" altLang="ko-KR" dirty="0"/>
              <a:t>2017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0"/>
          </p:nvPr>
        </p:nvSpPr>
        <p:spPr>
          <a:xfrm>
            <a:off x="4394200"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ko-KR" sz="1200" smtClean="0"/>
              <a:t>Slide </a:t>
            </a:r>
            <a:fld id="{E05F44FE-1DD5-44FB-AF14-91B8E1A9C128}" type="slidenum">
              <a:rPr lang="en-US" altLang="ko-KR" sz="1200" smtClean="0"/>
              <a:pPr>
                <a:spcBef>
                  <a:spcPct val="0"/>
                </a:spcBef>
                <a:buFontTx/>
                <a:buNone/>
              </a:pPr>
              <a:t>2</a:t>
            </a:fld>
            <a:endParaRPr lang="en-US" altLang="ko-KR" sz="1200" smtClean="0"/>
          </a:p>
        </p:txBody>
      </p:sp>
      <p:sp>
        <p:nvSpPr>
          <p:cNvPr id="48131" name="Rectangle 2"/>
          <p:cNvSpPr>
            <a:spLocks noGrp="1" noChangeArrowheads="1"/>
          </p:cNvSpPr>
          <p:nvPr>
            <p:ph type="title"/>
          </p:nvPr>
        </p:nvSpPr>
        <p:spPr>
          <a:xfrm>
            <a:off x="685800" y="762000"/>
            <a:ext cx="7772400" cy="366713"/>
          </a:xfrm>
        </p:spPr>
        <p:txBody>
          <a:bodyPr/>
          <a:lstStyle/>
          <a:p>
            <a:r>
              <a:rPr lang="en-US" altLang="ko-KR" sz="3200" b="1" dirty="0" smtClean="0">
                <a:solidFill>
                  <a:schemeClr val="tx1"/>
                </a:solidFill>
                <a:ea typeface="굴림" panose="020B0600000101010101" pitchFamily="50" charset="-127"/>
              </a:rPr>
              <a:t>Contents</a:t>
            </a:r>
          </a:p>
        </p:txBody>
      </p:sp>
      <p:sp>
        <p:nvSpPr>
          <p:cNvPr id="48132" name="Rectangle 3"/>
          <p:cNvSpPr>
            <a:spLocks noGrp="1" noChangeArrowheads="1"/>
          </p:cNvSpPr>
          <p:nvPr>
            <p:ph type="body" idx="1"/>
          </p:nvPr>
        </p:nvSpPr>
        <p:spPr>
          <a:xfrm>
            <a:off x="685800" y="1301750"/>
            <a:ext cx="8077200" cy="5022850"/>
          </a:xfrm>
        </p:spPr>
        <p:txBody>
          <a:bodyPr/>
          <a:lstStyle/>
          <a:p>
            <a:r>
              <a:rPr lang="en-US" altLang="ko-KR" sz="2000" dirty="0">
                <a:ea typeface="굴림" panose="020B0600000101010101" pitchFamily="50" charset="-127"/>
              </a:rPr>
              <a:t>Concept of distress detection application </a:t>
            </a:r>
            <a:r>
              <a:rPr lang="en-US" altLang="ko-KR" sz="2000" dirty="0" smtClean="0">
                <a:ea typeface="굴림" panose="020B0600000101010101" pitchFamily="50" charset="-127"/>
              </a:rPr>
              <a:t>using </a:t>
            </a:r>
            <a:r>
              <a:rPr lang="en-US" altLang="ko-KR" sz="2000" dirty="0">
                <a:ea typeface="굴림" panose="020B0600000101010101" pitchFamily="50" charset="-127"/>
              </a:rPr>
              <a:t>drone based OCC</a:t>
            </a:r>
            <a:endParaRPr lang="en-US" altLang="ko-KR" sz="2000" dirty="0" smtClean="0">
              <a:ea typeface="굴림" panose="020B0600000101010101" pitchFamily="50" charset="-127"/>
            </a:endParaRPr>
          </a:p>
          <a:p>
            <a:endParaRPr lang="en-US" altLang="ko-KR" sz="2000" dirty="0">
              <a:ea typeface="굴림" panose="020B0600000101010101" pitchFamily="50" charset="-127"/>
            </a:endParaRPr>
          </a:p>
          <a:p>
            <a:r>
              <a:rPr lang="en-US" altLang="ko-KR" sz="2000" dirty="0">
                <a:ea typeface="굴림" panose="020B0600000101010101" pitchFamily="50" charset="-127"/>
              </a:rPr>
              <a:t>Advantages of OCC based distress detection</a:t>
            </a:r>
            <a:endParaRPr lang="en-US" altLang="ko-KR" sz="2000" dirty="0" smtClean="0">
              <a:ea typeface="굴림" panose="020B0600000101010101" pitchFamily="50" charset="-127"/>
            </a:endParaRPr>
          </a:p>
          <a:p>
            <a:endParaRPr lang="en-US" altLang="ko-KR" sz="2000" dirty="0">
              <a:ea typeface="굴림" panose="020B0600000101010101" pitchFamily="50" charset="-127"/>
            </a:endParaRPr>
          </a:p>
          <a:p>
            <a:r>
              <a:rPr lang="en-US" altLang="ko-KR" sz="2000" dirty="0" smtClean="0">
                <a:ea typeface="굴림" panose="020B0600000101010101" pitchFamily="50" charset="-127"/>
              </a:rPr>
              <a:t>Conclusion</a:t>
            </a:r>
          </a:p>
        </p:txBody>
      </p:sp>
      <p:sp>
        <p:nvSpPr>
          <p:cNvPr id="48133" name="Rectangle 5"/>
          <p:cNvSpPr txBox="1">
            <a:spLocks noChangeArrowheads="1"/>
          </p:cNvSpPr>
          <p:nvPr/>
        </p:nvSpPr>
        <p:spPr bwMode="auto">
          <a:xfrm>
            <a:off x="7243763" y="6426200"/>
            <a:ext cx="1519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latinLnBrk="1" hangingPunct="1">
              <a:spcBef>
                <a:spcPct val="0"/>
              </a:spcBef>
              <a:buFontTx/>
              <a:buNone/>
            </a:pPr>
            <a:r>
              <a:rPr lang="en-US" altLang="ko-KR" sz="1200" dirty="0" err="1" smtClean="0">
                <a:solidFill>
                  <a:srgbClr val="000000"/>
                </a:solidFill>
              </a:rPr>
              <a:t>Sunghee</a:t>
            </a:r>
            <a:r>
              <a:rPr lang="en-US" altLang="ko-KR" sz="1200" dirty="0" smtClean="0">
                <a:solidFill>
                  <a:srgbClr val="000000"/>
                </a:solidFill>
              </a:rPr>
              <a:t> Lee, ETRI</a:t>
            </a:r>
            <a:endParaRPr lang="en-US" altLang="ko-KR" sz="1200" dirty="0">
              <a:solidFill>
                <a:srgbClr val="000000"/>
              </a:solidFill>
            </a:endParaRPr>
          </a:p>
        </p:txBody>
      </p:sp>
      <p:sp>
        <p:nvSpPr>
          <p:cNvPr id="7" name="Rectangle 4"/>
          <p:cNvSpPr>
            <a:spLocks noGrp="1" noChangeArrowheads="1"/>
          </p:cNvSpPr>
          <p:nvPr>
            <p:ph type="dt" sz="quarter" idx="4294967295"/>
          </p:nvPr>
        </p:nvSpPr>
        <p:spPr bwMode="auto">
          <a:xfrm>
            <a:off x="609600" y="371475"/>
            <a:ext cx="1600200" cy="307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spcBef>
                <a:spcPct val="0"/>
              </a:spcBef>
              <a:buFontTx/>
              <a:buNone/>
              <a:defRPr kumimoji="0" sz="1400" b="1" dirty="0" smtClean="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defRPr/>
            </a:pPr>
            <a:r>
              <a:rPr lang="en-US" altLang="ko-KR" dirty="0" smtClean="0"/>
              <a:t>March </a:t>
            </a:r>
            <a:r>
              <a:rPr lang="en-US" altLang="ko-KR" dirty="0"/>
              <a:t>2017</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xfrm>
            <a:off x="4394200"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ko-KR" sz="1200" smtClean="0"/>
              <a:t>Slide </a:t>
            </a:r>
            <a:fld id="{3FA4E005-F1CC-4328-80A3-09C05F7CF0F4}" type="slidenum">
              <a:rPr lang="en-US" altLang="ko-KR" sz="1200" smtClean="0"/>
              <a:pPr>
                <a:spcBef>
                  <a:spcPct val="0"/>
                </a:spcBef>
                <a:buFontTx/>
                <a:buNone/>
              </a:pPr>
              <a:t>3</a:t>
            </a:fld>
            <a:endParaRPr lang="en-US" altLang="ko-KR" sz="1200" smtClean="0"/>
          </a:p>
        </p:txBody>
      </p:sp>
      <p:sp>
        <p:nvSpPr>
          <p:cNvPr id="51203" name="Rectangle 5"/>
          <p:cNvSpPr>
            <a:spLocks noChangeArrowheads="1"/>
          </p:cNvSpPr>
          <p:nvPr/>
        </p:nvSpPr>
        <p:spPr bwMode="auto">
          <a:xfrm>
            <a:off x="228600" y="863600"/>
            <a:ext cx="8763000"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kumimoji="0" lang="en-US" altLang="ko-KR" sz="2800" b="1" dirty="0" smtClean="0">
                <a:cs typeface="Times New Roman" panose="02020603050405020304" pitchFamily="18" charset="0"/>
              </a:rPr>
              <a:t>Concept of distress detection application </a:t>
            </a:r>
          </a:p>
          <a:p>
            <a:pPr algn="ctr" eaLnBrk="1" hangingPunct="1">
              <a:buFontTx/>
              <a:buNone/>
            </a:pPr>
            <a:r>
              <a:rPr kumimoji="0" lang="en-US" altLang="ko-KR" sz="2800" b="1" dirty="0" smtClean="0">
                <a:cs typeface="Times New Roman" panose="02020603050405020304" pitchFamily="18" charset="0"/>
              </a:rPr>
              <a:t>using OCC with drones</a:t>
            </a:r>
            <a:endParaRPr kumimoji="0" lang="en-US" altLang="ko-KR" sz="2800" b="1" dirty="0">
              <a:cs typeface="Times New Roman" panose="02020603050405020304" pitchFamily="18" charset="0"/>
            </a:endParaRPr>
          </a:p>
        </p:txBody>
      </p:sp>
      <p:sp>
        <p:nvSpPr>
          <p:cNvPr id="51210" name="TextBox 53"/>
          <p:cNvSpPr txBox="1">
            <a:spLocks noChangeArrowheads="1"/>
          </p:cNvSpPr>
          <p:nvPr/>
        </p:nvSpPr>
        <p:spPr bwMode="auto">
          <a:xfrm>
            <a:off x="609600" y="5181600"/>
            <a:ext cx="7924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latinLnBrk="1" hangingPunct="1"/>
            <a:r>
              <a:rPr kumimoji="0" lang="en-US" altLang="ko-KR" sz="2000" dirty="0" smtClean="0">
                <a:cs typeface="Times New Roman" panose="02020603050405020304" pitchFamily="18" charset="0"/>
              </a:rPr>
              <a:t>Victims transmit rescue signal by using flashlight</a:t>
            </a:r>
          </a:p>
          <a:p>
            <a:pPr algn="just" eaLnBrk="1" latinLnBrk="1" hangingPunct="1"/>
            <a:r>
              <a:rPr kumimoji="0" lang="en-US" altLang="ko-KR" sz="2000" dirty="0" smtClean="0">
                <a:cs typeface="Times New Roman" panose="02020603050405020304" pitchFamily="18" charset="0"/>
              </a:rPr>
              <a:t>A camera mounted on the drone captures the rescue signal    </a:t>
            </a:r>
          </a:p>
        </p:txBody>
      </p:sp>
      <p:pic>
        <p:nvPicPr>
          <p:cNvPr id="6" name="그림 5"/>
          <p:cNvPicPr>
            <a:picLocks noChangeAspect="1"/>
          </p:cNvPicPr>
          <p:nvPr/>
        </p:nvPicPr>
        <p:blipFill>
          <a:blip r:embed="rId2"/>
          <a:stretch>
            <a:fillRect/>
          </a:stretch>
        </p:blipFill>
        <p:spPr>
          <a:xfrm>
            <a:off x="5046145" y="2819400"/>
            <a:ext cx="3510557" cy="1848894"/>
          </a:xfrm>
          <a:prstGeom prst="rect">
            <a:avLst/>
          </a:prstGeom>
        </p:spPr>
      </p:pic>
      <p:pic>
        <p:nvPicPr>
          <p:cNvPr id="18" name="그림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3979" y="4151958"/>
            <a:ext cx="471449" cy="416356"/>
          </a:xfrm>
          <a:prstGeom prst="rect">
            <a:avLst/>
          </a:prstGeom>
        </p:spPr>
      </p:pic>
      <p:pic>
        <p:nvPicPr>
          <p:cNvPr id="3" name="그림 2"/>
          <p:cNvPicPr>
            <a:picLocks noChangeAspect="1"/>
          </p:cNvPicPr>
          <p:nvPr/>
        </p:nvPicPr>
        <p:blipFill rotWithShape="1">
          <a:blip r:embed="rId4">
            <a:clrChange>
              <a:clrFrom>
                <a:srgbClr val="FFFFFF"/>
              </a:clrFrom>
              <a:clrTo>
                <a:srgbClr val="FFFFFF">
                  <a:alpha val="0"/>
                </a:srgbClr>
              </a:clrTo>
            </a:clrChange>
          </a:blip>
          <a:srcRect l="2630"/>
          <a:stretch/>
        </p:blipFill>
        <p:spPr>
          <a:xfrm>
            <a:off x="7811593" y="1876338"/>
            <a:ext cx="1242418" cy="1275974"/>
          </a:xfrm>
          <a:prstGeom prst="rect">
            <a:avLst/>
          </a:prstGeom>
        </p:spPr>
      </p:pic>
      <p:sp>
        <p:nvSpPr>
          <p:cNvPr id="36" name="사다리꼴[T] 35"/>
          <p:cNvSpPr/>
          <p:nvPr/>
        </p:nvSpPr>
        <p:spPr bwMode="auto">
          <a:xfrm rot="13982250">
            <a:off x="7013701" y="2349340"/>
            <a:ext cx="304800" cy="2307556"/>
          </a:xfrm>
          <a:prstGeom prst="trapezoid">
            <a:avLst>
              <a:gd name="adj" fmla="val 35130"/>
            </a:avLst>
          </a:prstGeom>
          <a:solidFill>
            <a:srgbClr val="FFFF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28" name="TextBox 27"/>
          <p:cNvSpPr txBox="1"/>
          <p:nvPr/>
        </p:nvSpPr>
        <p:spPr>
          <a:xfrm>
            <a:off x="6801423" y="2341062"/>
            <a:ext cx="1487828" cy="553998"/>
          </a:xfrm>
          <a:prstGeom prst="rect">
            <a:avLst/>
          </a:prstGeom>
          <a:noFill/>
        </p:spPr>
        <p:txBody>
          <a:bodyPr wrap="square" rtlCol="0">
            <a:spAutoFit/>
          </a:bodyPr>
          <a:lstStyle/>
          <a:p>
            <a:r>
              <a:rPr lang="en-US" altLang="ko-KR" sz="1000" dirty="0" smtClean="0"/>
              <a:t>S.O.S</a:t>
            </a:r>
          </a:p>
          <a:p>
            <a:r>
              <a:rPr kumimoji="1" lang="en-US" altLang="ko-KR" sz="1000" dirty="0" smtClean="0"/>
              <a:t>Name: </a:t>
            </a:r>
            <a:r>
              <a:rPr lang="en-US" altLang="ko-KR" sz="1000" dirty="0" smtClean="0"/>
              <a:t>Charlie</a:t>
            </a:r>
            <a:endParaRPr kumimoji="1" lang="en-US" altLang="ko-KR" sz="1000" dirty="0" smtClean="0"/>
          </a:p>
          <a:p>
            <a:r>
              <a:rPr lang="en-US" altLang="ko-KR" sz="1000" dirty="0" smtClean="0"/>
              <a:t>Status: leg fracture</a:t>
            </a:r>
            <a:endParaRPr kumimoji="1" lang="ko-KR" altLang="en-US" sz="1000" dirty="0"/>
          </a:p>
        </p:txBody>
      </p:sp>
      <p:pic>
        <p:nvPicPr>
          <p:cNvPr id="31" name="그림 30"/>
          <p:cNvPicPr>
            <a:picLocks noChangeAspect="1"/>
          </p:cNvPicPr>
          <p:nvPr/>
        </p:nvPicPr>
        <p:blipFill rotWithShape="1">
          <a:blip r:embed="rId5"/>
          <a:srcRect b="3043"/>
          <a:stretch/>
        </p:blipFill>
        <p:spPr>
          <a:xfrm>
            <a:off x="1380815" y="2819400"/>
            <a:ext cx="3179815" cy="1894373"/>
          </a:xfrm>
          <a:prstGeom prst="rect">
            <a:avLst/>
          </a:prstGeom>
        </p:spPr>
      </p:pic>
      <p:pic>
        <p:nvPicPr>
          <p:cNvPr id="32" name="그림 31"/>
          <p:cNvPicPr>
            <a:picLocks noChangeAspect="1"/>
          </p:cNvPicPr>
          <p:nvPr/>
        </p:nvPicPr>
        <p:blipFill rotWithShape="1">
          <a:blip r:embed="rId6">
            <a:extLst>
              <a:ext uri="{28A0092B-C50C-407E-A947-70E740481C1C}">
                <a14:useLocalDpi xmlns:a14="http://schemas.microsoft.com/office/drawing/2010/main" val="0"/>
              </a:ext>
            </a:extLst>
          </a:blip>
          <a:srcRect t="20342"/>
          <a:stretch/>
        </p:blipFill>
        <p:spPr>
          <a:xfrm>
            <a:off x="3523472" y="4267694"/>
            <a:ext cx="465832" cy="371075"/>
          </a:xfrm>
          <a:prstGeom prst="rect">
            <a:avLst/>
          </a:prstGeom>
        </p:spPr>
      </p:pic>
      <p:pic>
        <p:nvPicPr>
          <p:cNvPr id="40" name="그림 39"/>
          <p:cNvPicPr>
            <a:picLocks noChangeAspect="1"/>
          </p:cNvPicPr>
          <p:nvPr/>
        </p:nvPicPr>
        <p:blipFill rotWithShape="1">
          <a:blip r:embed="rId4">
            <a:clrChange>
              <a:clrFrom>
                <a:srgbClr val="FFFFFF"/>
              </a:clrFrom>
              <a:clrTo>
                <a:srgbClr val="FFFFFF">
                  <a:alpha val="0"/>
                </a:srgbClr>
              </a:clrTo>
            </a:clrChange>
          </a:blip>
          <a:srcRect l="2630"/>
          <a:stretch/>
        </p:blipFill>
        <p:spPr>
          <a:xfrm flipH="1">
            <a:off x="788491" y="1854058"/>
            <a:ext cx="1242418" cy="1275974"/>
          </a:xfrm>
          <a:prstGeom prst="rect">
            <a:avLst/>
          </a:prstGeom>
        </p:spPr>
      </p:pic>
      <p:sp>
        <p:nvSpPr>
          <p:cNvPr id="41" name="사다리꼴[T] 40"/>
          <p:cNvSpPr/>
          <p:nvPr/>
        </p:nvSpPr>
        <p:spPr bwMode="auto">
          <a:xfrm rot="7904046">
            <a:off x="2433034" y="2426402"/>
            <a:ext cx="353403" cy="2136494"/>
          </a:xfrm>
          <a:prstGeom prst="trapezoid">
            <a:avLst>
              <a:gd name="adj" fmla="val 48763"/>
            </a:avLst>
          </a:prstGeom>
          <a:solidFill>
            <a:srgbClr val="FFFF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42" name="그림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8891" y="4130320"/>
            <a:ext cx="157462" cy="207296"/>
          </a:xfrm>
          <a:prstGeom prst="rect">
            <a:avLst/>
          </a:prstGeom>
        </p:spPr>
      </p:pic>
      <p:pic>
        <p:nvPicPr>
          <p:cNvPr id="33" name="그림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7288" y="4096451"/>
            <a:ext cx="252818" cy="252818"/>
          </a:xfrm>
          <a:prstGeom prst="rect">
            <a:avLst/>
          </a:prstGeom>
        </p:spPr>
      </p:pic>
      <p:sp>
        <p:nvSpPr>
          <p:cNvPr id="46" name="TextBox 45"/>
          <p:cNvSpPr txBox="1"/>
          <p:nvPr/>
        </p:nvSpPr>
        <p:spPr>
          <a:xfrm>
            <a:off x="2017372" y="2341602"/>
            <a:ext cx="1487828" cy="553998"/>
          </a:xfrm>
          <a:prstGeom prst="rect">
            <a:avLst/>
          </a:prstGeom>
          <a:noFill/>
        </p:spPr>
        <p:txBody>
          <a:bodyPr wrap="square" rtlCol="0">
            <a:spAutoFit/>
          </a:bodyPr>
          <a:lstStyle/>
          <a:p>
            <a:r>
              <a:rPr lang="en-US" altLang="ko-KR" sz="1000" dirty="0" smtClean="0"/>
              <a:t>S.O.S </a:t>
            </a:r>
          </a:p>
          <a:p>
            <a:r>
              <a:rPr kumimoji="1" lang="en-US" altLang="ko-KR" sz="1000" dirty="0" smtClean="0"/>
              <a:t>Name: Alice &amp; Bob</a:t>
            </a:r>
          </a:p>
          <a:p>
            <a:r>
              <a:rPr lang="en-US" altLang="ko-KR" sz="1000" dirty="0" smtClean="0"/>
              <a:t>Status</a:t>
            </a:r>
            <a:r>
              <a:rPr lang="en-US" altLang="ko-KR" sz="1000" dirty="0"/>
              <a:t>: Hypothermic</a:t>
            </a:r>
            <a:endParaRPr kumimoji="1" lang="ko-KR" altLang="en-US" sz="1000" dirty="0"/>
          </a:p>
        </p:txBody>
      </p:sp>
      <p:sp>
        <p:nvSpPr>
          <p:cNvPr id="19" name="Rectangle 4"/>
          <p:cNvSpPr>
            <a:spLocks noGrp="1" noChangeArrowheads="1"/>
          </p:cNvSpPr>
          <p:nvPr>
            <p:ph type="dt" sz="quarter" idx="4294967295"/>
          </p:nvPr>
        </p:nvSpPr>
        <p:spPr bwMode="auto">
          <a:xfrm>
            <a:off x="609600" y="371475"/>
            <a:ext cx="1600200" cy="307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spcBef>
                <a:spcPct val="0"/>
              </a:spcBef>
              <a:buFontTx/>
              <a:buNone/>
              <a:defRPr kumimoji="0" sz="1400" b="1" dirty="0" smtClean="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defRPr/>
            </a:pPr>
            <a:r>
              <a:rPr lang="en-US" altLang="ko-KR" dirty="0" smtClean="0"/>
              <a:t>March </a:t>
            </a:r>
            <a:r>
              <a:rPr lang="en-US" altLang="ko-KR" dirty="0"/>
              <a:t>2017</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xfrm>
            <a:off x="4394200"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ko-KR" sz="1200" smtClean="0"/>
              <a:t>Slide </a:t>
            </a:r>
            <a:fld id="{BB80F5BE-E1BB-440A-BA84-E56C49B068A1}" type="slidenum">
              <a:rPr lang="en-US" altLang="ko-KR" sz="1200" smtClean="0"/>
              <a:pPr>
                <a:spcBef>
                  <a:spcPct val="0"/>
                </a:spcBef>
                <a:buFontTx/>
                <a:buNone/>
              </a:pPr>
              <a:t>4</a:t>
            </a:fld>
            <a:endParaRPr lang="en-US" altLang="ko-KR" sz="1200" smtClean="0"/>
          </a:p>
        </p:txBody>
      </p:sp>
      <p:sp>
        <p:nvSpPr>
          <p:cNvPr id="52227" name="Rectangle 5"/>
          <p:cNvSpPr>
            <a:spLocks noChangeArrowheads="1"/>
          </p:cNvSpPr>
          <p:nvPr/>
        </p:nvSpPr>
        <p:spPr bwMode="auto">
          <a:xfrm>
            <a:off x="228600" y="86360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kumimoji="0" lang="en-US" altLang="ko-KR" sz="2800" b="1" dirty="0" smtClean="0">
                <a:cs typeface="Times New Roman" panose="02020603050405020304" pitchFamily="18" charset="0"/>
              </a:rPr>
              <a:t>Advantages of OCC based distress detection </a:t>
            </a:r>
            <a:endParaRPr kumimoji="0" lang="en-US" altLang="ko-KR" sz="2800" b="1" dirty="0">
              <a:cs typeface="Times New Roman" panose="02020603050405020304" pitchFamily="18" charset="0"/>
            </a:endParaRPr>
          </a:p>
        </p:txBody>
      </p:sp>
      <p:sp>
        <p:nvSpPr>
          <p:cNvPr id="10" name="Rectangle 3"/>
          <p:cNvSpPr txBox="1">
            <a:spLocks noChangeArrowheads="1"/>
          </p:cNvSpPr>
          <p:nvPr/>
        </p:nvSpPr>
        <p:spPr>
          <a:xfrm>
            <a:off x="685800" y="1530350"/>
            <a:ext cx="8077200" cy="47942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eaLnBrk="1" latinLnBrk="1" hangingPunct="1"/>
            <a:r>
              <a:rPr kumimoji="0" lang="en-US" altLang="ko-KR" sz="2000" dirty="0" smtClean="0">
                <a:cs typeface="Times New Roman" panose="02020603050405020304" pitchFamily="18" charset="0"/>
              </a:rPr>
              <a:t>Can be used for various distress situation </a:t>
            </a:r>
            <a:endParaRPr kumimoji="0" lang="en-US" altLang="ko-KR" sz="1600" dirty="0" smtClean="0">
              <a:cs typeface="Times New Roman" panose="02020603050405020304" pitchFamily="18" charset="0"/>
            </a:endParaRPr>
          </a:p>
          <a:p>
            <a:pPr lvl="1" algn="just" eaLnBrk="1" latinLnBrk="1" hangingPunct="1"/>
            <a:r>
              <a:rPr kumimoji="0" lang="en-US" altLang="ko-KR" sz="1600" dirty="0" smtClean="0">
                <a:cs typeface="Times New Roman" panose="02020603050405020304" pitchFamily="18" charset="0"/>
              </a:rPr>
              <a:t>Sinking boat</a:t>
            </a:r>
          </a:p>
          <a:p>
            <a:pPr lvl="1" algn="just" eaLnBrk="1" latinLnBrk="1" hangingPunct="1"/>
            <a:r>
              <a:rPr kumimoji="0" lang="en-US" altLang="ko-KR" sz="1600" dirty="0" smtClean="0">
                <a:cs typeface="Times New Roman" panose="02020603050405020304" pitchFamily="18" charset="0"/>
              </a:rPr>
              <a:t>Distress in the mountain </a:t>
            </a:r>
          </a:p>
          <a:p>
            <a:pPr lvl="1" algn="just" eaLnBrk="1" latinLnBrk="1" hangingPunct="1"/>
            <a:r>
              <a:rPr kumimoji="0" lang="en-US" altLang="ko-KR" sz="1600" dirty="0" smtClean="0">
                <a:cs typeface="Times New Roman" panose="02020603050405020304" pitchFamily="18" charset="0"/>
              </a:rPr>
              <a:t>Earthquake </a:t>
            </a:r>
            <a:endParaRPr kumimoji="0" lang="en-US" altLang="ko-KR" sz="1600" dirty="0">
              <a:cs typeface="Times New Roman" panose="02020603050405020304" pitchFamily="18" charset="0"/>
            </a:endParaRPr>
          </a:p>
          <a:p>
            <a:pPr lvl="2" algn="just" eaLnBrk="1" latinLnBrk="1" hangingPunct="1"/>
            <a:endParaRPr kumimoji="0" lang="en-US" altLang="ko-KR" sz="1200" dirty="0" smtClean="0">
              <a:cs typeface="Times New Roman" panose="02020603050405020304" pitchFamily="18" charset="0"/>
            </a:endParaRPr>
          </a:p>
          <a:p>
            <a:pPr algn="just" eaLnBrk="1" latinLnBrk="1" hangingPunct="1"/>
            <a:r>
              <a:rPr kumimoji="0" lang="en-US" altLang="ko-KR" sz="2000" dirty="0" smtClean="0">
                <a:cs typeface="Times New Roman" panose="02020603050405020304" pitchFamily="18" charset="0"/>
              </a:rPr>
              <a:t>Flashlight of various devices </a:t>
            </a:r>
            <a:r>
              <a:rPr kumimoji="0" lang="en-US" altLang="ko-KR" sz="2000" dirty="0">
                <a:cs typeface="Times New Roman" panose="02020603050405020304" pitchFamily="18" charset="0"/>
              </a:rPr>
              <a:t>can be </a:t>
            </a:r>
            <a:r>
              <a:rPr kumimoji="0" lang="en-US" altLang="ko-KR" sz="2000" dirty="0" smtClean="0">
                <a:cs typeface="Times New Roman" panose="02020603050405020304" pitchFamily="18" charset="0"/>
              </a:rPr>
              <a:t>used to </a:t>
            </a:r>
            <a:r>
              <a:rPr kumimoji="0" lang="en-US" altLang="ko-KR" sz="2000" dirty="0" err="1" smtClean="0">
                <a:cs typeface="Times New Roman" panose="02020603050405020304" pitchFamily="18" charset="0"/>
              </a:rPr>
              <a:t>Tx</a:t>
            </a:r>
            <a:r>
              <a:rPr kumimoji="0" lang="en-US" altLang="ko-KR" sz="2000" dirty="0" smtClean="0">
                <a:cs typeface="Times New Roman" panose="02020603050405020304" pitchFamily="18" charset="0"/>
              </a:rPr>
              <a:t> of OCC</a:t>
            </a:r>
          </a:p>
          <a:p>
            <a:pPr lvl="1" algn="just" eaLnBrk="1" latinLnBrk="1" hangingPunct="1"/>
            <a:r>
              <a:rPr kumimoji="0" lang="en-US" altLang="ko-KR" sz="1600" dirty="0" smtClean="0">
                <a:cs typeface="Times New Roman" panose="02020603050405020304" pitchFamily="18" charset="0"/>
              </a:rPr>
              <a:t>Smart phone </a:t>
            </a:r>
          </a:p>
          <a:p>
            <a:pPr lvl="1" algn="just" eaLnBrk="1" latinLnBrk="1" hangingPunct="1"/>
            <a:r>
              <a:rPr kumimoji="0" lang="en-US" altLang="ko-KR" sz="1600" dirty="0" smtClean="0">
                <a:cs typeface="Times New Roman" panose="02020603050405020304" pitchFamily="18" charset="0"/>
              </a:rPr>
              <a:t>Camera</a:t>
            </a:r>
          </a:p>
          <a:p>
            <a:pPr lvl="1" algn="just" eaLnBrk="1" latinLnBrk="1" hangingPunct="1"/>
            <a:r>
              <a:rPr kumimoji="0" lang="en-US" altLang="ko-KR" sz="1600" dirty="0" smtClean="0">
                <a:cs typeface="Times New Roman" panose="02020603050405020304" pitchFamily="18" charset="0"/>
              </a:rPr>
              <a:t>Handheld flashlights</a:t>
            </a:r>
          </a:p>
          <a:p>
            <a:pPr lvl="2" algn="just" eaLnBrk="1" latinLnBrk="1" hangingPunct="1"/>
            <a:endParaRPr kumimoji="0" lang="en-US" altLang="ko-KR" sz="1600" dirty="0" smtClean="0">
              <a:cs typeface="Times New Roman" panose="02020603050405020304" pitchFamily="18" charset="0"/>
            </a:endParaRPr>
          </a:p>
          <a:p>
            <a:pPr algn="just" eaLnBrk="1" latinLnBrk="1" hangingPunct="1"/>
            <a:r>
              <a:rPr kumimoji="0" lang="en-US" altLang="ko-KR" sz="2000" dirty="0" smtClean="0">
                <a:cs typeface="Times New Roman" panose="02020603050405020304" pitchFamily="18" charset="0"/>
              </a:rPr>
              <a:t>Easily </a:t>
            </a:r>
            <a:r>
              <a:rPr kumimoji="0" lang="en-US" altLang="ko-KR" sz="2000" dirty="0">
                <a:cs typeface="Times New Roman" panose="02020603050405020304" pitchFamily="18" charset="0"/>
              </a:rPr>
              <a:t>find the location of victim even at </a:t>
            </a:r>
            <a:r>
              <a:rPr kumimoji="0" lang="en-US" altLang="ko-KR" sz="2000" dirty="0" smtClean="0">
                <a:cs typeface="Times New Roman" panose="02020603050405020304" pitchFamily="18" charset="0"/>
              </a:rPr>
              <a:t>night</a:t>
            </a:r>
          </a:p>
          <a:p>
            <a:pPr lvl="1" algn="just" eaLnBrk="1" latinLnBrk="1" hangingPunct="1"/>
            <a:r>
              <a:rPr kumimoji="0" lang="en-US" altLang="ko-KR" sz="1600" dirty="0" smtClean="0">
                <a:cs typeface="Times New Roman" panose="02020603050405020304" pitchFamily="18" charset="0"/>
              </a:rPr>
              <a:t>Searching for victims at night is one of big issue for drone based distress detection </a:t>
            </a:r>
          </a:p>
          <a:p>
            <a:pPr lvl="2" algn="just" eaLnBrk="1" latinLnBrk="1" hangingPunct="1"/>
            <a:endParaRPr kumimoji="0" lang="en-US" altLang="ko-KR" sz="1600" dirty="0" smtClean="0">
              <a:cs typeface="Times New Roman" panose="02020603050405020304" pitchFamily="18" charset="0"/>
            </a:endParaRPr>
          </a:p>
          <a:p>
            <a:pPr algn="just" eaLnBrk="1" latinLnBrk="1" hangingPunct="1"/>
            <a:r>
              <a:rPr kumimoji="0" lang="en-US" altLang="ko-KR" sz="2000" dirty="0" smtClean="0">
                <a:cs typeface="Times New Roman" panose="02020603050405020304" pitchFamily="18" charset="0"/>
              </a:rPr>
              <a:t>Can </a:t>
            </a:r>
            <a:r>
              <a:rPr kumimoji="0" lang="en-US" altLang="ko-KR" sz="2000" dirty="0">
                <a:cs typeface="Times New Roman" panose="02020603050405020304" pitchFamily="18" charset="0"/>
              </a:rPr>
              <a:t>get </a:t>
            </a:r>
            <a:r>
              <a:rPr kumimoji="0" lang="en-US" altLang="ko-KR" sz="2000" dirty="0" smtClean="0">
                <a:cs typeface="Times New Roman" panose="02020603050405020304" pitchFamily="18" charset="0"/>
              </a:rPr>
              <a:t>messages like who they are</a:t>
            </a:r>
            <a:r>
              <a:rPr kumimoji="0" lang="ko-KR" altLang="en-US" sz="2000" dirty="0" smtClean="0">
                <a:cs typeface="Times New Roman" panose="02020603050405020304" pitchFamily="18" charset="0"/>
              </a:rPr>
              <a:t> </a:t>
            </a:r>
            <a:r>
              <a:rPr kumimoji="0" lang="en-US" altLang="ko-KR" sz="2000" dirty="0" smtClean="0">
                <a:cs typeface="Times New Roman" panose="02020603050405020304" pitchFamily="18" charset="0"/>
              </a:rPr>
              <a:t>or health status from victims </a:t>
            </a:r>
            <a:r>
              <a:rPr kumimoji="0" lang="en-US" altLang="ko-KR" sz="2000" dirty="0">
                <a:cs typeface="Times New Roman" panose="02020603050405020304" pitchFamily="18" charset="0"/>
              </a:rPr>
              <a:t>via </a:t>
            </a:r>
            <a:r>
              <a:rPr kumimoji="0" lang="en-US" altLang="ko-KR" sz="2000" dirty="0" smtClean="0">
                <a:cs typeface="Times New Roman" panose="02020603050405020304" pitchFamily="18" charset="0"/>
              </a:rPr>
              <a:t>OCC</a:t>
            </a:r>
          </a:p>
          <a:p>
            <a:pPr lvl="1" algn="just" eaLnBrk="1" latinLnBrk="1" hangingPunct="1"/>
            <a:r>
              <a:rPr kumimoji="0" lang="en-US" altLang="ko-KR" sz="1600" dirty="0" smtClean="0">
                <a:cs typeface="Times New Roman" panose="02020603050405020304" pitchFamily="18" charset="0"/>
              </a:rPr>
              <a:t>In distress situation, radio communication is normally hard to use</a:t>
            </a:r>
          </a:p>
          <a:p>
            <a:pPr lvl="1" algn="just" eaLnBrk="1" latinLnBrk="1" hangingPunct="1"/>
            <a:r>
              <a:rPr kumimoji="0" lang="en-US" altLang="ko-KR" sz="1600" dirty="0" smtClean="0">
                <a:cs typeface="Times New Roman" panose="02020603050405020304" pitchFamily="18" charset="0"/>
              </a:rPr>
              <a:t> </a:t>
            </a:r>
          </a:p>
          <a:p>
            <a:pPr lvl="1" algn="just" eaLnBrk="1" latinLnBrk="1" hangingPunct="1"/>
            <a:endParaRPr kumimoji="0" lang="en-US" altLang="ko-KR" sz="1600" dirty="0">
              <a:cs typeface="Times New Roman" panose="02020603050405020304" pitchFamily="18" charset="0"/>
            </a:endParaRPr>
          </a:p>
        </p:txBody>
      </p:sp>
      <p:sp>
        <p:nvSpPr>
          <p:cNvPr id="6" name="Rectangle 4"/>
          <p:cNvSpPr>
            <a:spLocks noGrp="1" noChangeArrowheads="1"/>
          </p:cNvSpPr>
          <p:nvPr>
            <p:ph type="dt" sz="quarter" idx="4294967295"/>
          </p:nvPr>
        </p:nvSpPr>
        <p:spPr bwMode="auto">
          <a:xfrm>
            <a:off x="609600" y="371475"/>
            <a:ext cx="1600200" cy="307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spcBef>
                <a:spcPct val="0"/>
              </a:spcBef>
              <a:buFontTx/>
              <a:buNone/>
              <a:defRPr kumimoji="0" sz="1400" b="1" dirty="0" smtClean="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defRPr/>
            </a:pPr>
            <a:r>
              <a:rPr lang="en-US" altLang="ko-KR" dirty="0" smtClean="0"/>
              <a:t>March </a:t>
            </a:r>
            <a:r>
              <a:rPr lang="en-US" altLang="ko-KR" dirty="0"/>
              <a:t>2017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ko-KR" sz="1200" smtClean="0">
                <a:solidFill>
                  <a:srgbClr val="000000"/>
                </a:solidFill>
              </a:rPr>
              <a:t>Slide </a:t>
            </a:r>
            <a:fld id="{DF065253-C33A-4968-A872-B1994DB772AE}" type="slidenum">
              <a:rPr lang="en-US" altLang="ko-KR" sz="1200" smtClean="0">
                <a:solidFill>
                  <a:srgbClr val="000000"/>
                </a:solidFill>
              </a:rPr>
              <a:pPr>
                <a:spcBef>
                  <a:spcPct val="0"/>
                </a:spcBef>
                <a:buFontTx/>
                <a:buNone/>
              </a:pPr>
              <a:t>5</a:t>
            </a:fld>
            <a:endParaRPr lang="en-US" altLang="ko-KR" sz="1200" smtClean="0">
              <a:solidFill>
                <a:srgbClr val="000000"/>
              </a:solidFill>
            </a:endParaRPr>
          </a:p>
        </p:txBody>
      </p:sp>
      <p:sp>
        <p:nvSpPr>
          <p:cNvPr id="66563" name="Rectangle 4"/>
          <p:cNvSpPr>
            <a:spLocks noChangeArrowheads="1"/>
          </p:cNvSpPr>
          <p:nvPr/>
        </p:nvSpPr>
        <p:spPr bwMode="auto">
          <a:xfrm>
            <a:off x="3048000" y="725488"/>
            <a:ext cx="274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kumimoji="0" lang="en-US" altLang="ko-KR" sz="2800" b="1">
                <a:solidFill>
                  <a:srgbClr val="000000"/>
                </a:solidFill>
              </a:rPr>
              <a:t>Conclusion</a:t>
            </a:r>
          </a:p>
        </p:txBody>
      </p:sp>
      <p:sp>
        <p:nvSpPr>
          <p:cNvPr id="66564" name="Rectangle 3"/>
          <p:cNvSpPr>
            <a:spLocks noGrp="1" noChangeArrowheads="1"/>
          </p:cNvSpPr>
          <p:nvPr>
            <p:ph type="body" idx="1"/>
          </p:nvPr>
        </p:nvSpPr>
        <p:spPr>
          <a:xfrm>
            <a:off x="762000" y="1371600"/>
            <a:ext cx="8077200" cy="3276600"/>
          </a:xfrm>
        </p:spPr>
        <p:txBody>
          <a:bodyPr/>
          <a:lstStyle/>
          <a:p>
            <a:r>
              <a:rPr lang="en-US" altLang="ko-KR" sz="2000" dirty="0" smtClean="0">
                <a:ea typeface="굴림" panose="020B0600000101010101" pitchFamily="50" charset="-127"/>
              </a:rPr>
              <a:t>We suggested an application for OCC to detect distress </a:t>
            </a:r>
          </a:p>
          <a:p>
            <a:endParaRPr lang="en-US" altLang="ko-KR" sz="2000" dirty="0" smtClean="0">
              <a:ea typeface="굴림" panose="020B0600000101010101" pitchFamily="50" charset="-127"/>
            </a:endParaRPr>
          </a:p>
          <a:p>
            <a:r>
              <a:rPr lang="en-US" altLang="ko-KR" sz="2000" dirty="0" smtClean="0">
                <a:ea typeface="굴림" panose="020B0600000101010101" pitchFamily="50" charset="-127"/>
              </a:rPr>
              <a:t>OCC  is useful to search victims in distress</a:t>
            </a:r>
          </a:p>
          <a:p>
            <a:endParaRPr lang="en-US" altLang="ko-KR" sz="2000" dirty="0" smtClean="0">
              <a:ea typeface="굴림" panose="020B0600000101010101" pitchFamily="50" charset="-127"/>
            </a:endParaRPr>
          </a:p>
          <a:p>
            <a:r>
              <a:rPr lang="en-US" altLang="ko-KR" sz="2000" dirty="0" smtClean="0">
                <a:ea typeface="굴림" panose="020B0600000101010101" pitchFamily="50" charset="-127"/>
              </a:rPr>
              <a:t>Easily applicable to current drone based distress search system </a:t>
            </a:r>
          </a:p>
        </p:txBody>
      </p:sp>
      <p:sp>
        <p:nvSpPr>
          <p:cNvPr id="7" name="Rectangle 4"/>
          <p:cNvSpPr>
            <a:spLocks noGrp="1" noChangeArrowheads="1"/>
          </p:cNvSpPr>
          <p:nvPr>
            <p:ph type="dt" sz="quarter" idx="2"/>
          </p:nvPr>
        </p:nvSpPr>
        <p:spPr bwMode="auto">
          <a:xfrm>
            <a:off x="609600" y="371475"/>
            <a:ext cx="1600200" cy="307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spcBef>
                <a:spcPct val="0"/>
              </a:spcBef>
              <a:buFontTx/>
              <a:buNone/>
              <a:defRPr kumimoji="0" sz="1400" b="1" dirty="0" smtClean="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defRPr/>
            </a:pPr>
            <a:r>
              <a:rPr lang="en-US" altLang="ko-KR" dirty="0" smtClean="0"/>
              <a:t>March </a:t>
            </a:r>
            <a:r>
              <a:rPr lang="en-US" altLang="ko-KR" dirty="0"/>
              <a:t>2017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VLC_Composition_090917</Template>
  <TotalTime>16554</TotalTime>
  <Words>273</Words>
  <Application>Microsoft Macintosh PowerPoint</Application>
  <PresentationFormat>화면 슬라이드 쇼(4:3)</PresentationFormat>
  <Paragraphs>78</Paragraphs>
  <Slides>5</Slides>
  <Notes>4</Notes>
  <HiddenSlides>0</HiddenSlides>
  <MMClips>0</MMClips>
  <ScaleCrop>false</ScaleCrop>
  <HeadingPairs>
    <vt:vector size="6" baseType="variant">
      <vt:variant>
        <vt:lpstr>사용한 글꼴</vt:lpstr>
      </vt:variant>
      <vt:variant>
        <vt:i4>3</vt:i4>
      </vt:variant>
      <vt:variant>
        <vt:lpstr>테마</vt:lpstr>
      </vt:variant>
      <vt:variant>
        <vt:i4>3</vt:i4>
      </vt:variant>
      <vt:variant>
        <vt:lpstr>슬라이드 제목</vt:lpstr>
      </vt:variant>
      <vt:variant>
        <vt:i4>5</vt:i4>
      </vt:variant>
    </vt:vector>
  </HeadingPairs>
  <TitlesOfParts>
    <vt:vector size="11" baseType="lpstr">
      <vt:lpstr>굴림</vt:lpstr>
      <vt:lpstr>맑은 고딕</vt:lpstr>
      <vt:lpstr>Times New Roman</vt:lpstr>
      <vt:lpstr>VLC_Composition_090917</vt:lpstr>
      <vt:lpstr>1_VLC_Composition_090917</vt:lpstr>
      <vt:lpstr>2_VLC_Composition_090917</vt:lpstr>
      <vt:lpstr>PowerPoint 프레젠테이션</vt:lpstr>
      <vt:lpstr>Contents</vt:lpstr>
      <vt:lpstr>PowerPoint 프레젠테이션</vt:lpstr>
      <vt:lpstr>PowerPoint 프레젠테이션</vt:lpstr>
      <vt:lpstr>PowerPoint 프레젠테이션</vt:lpstr>
    </vt:vector>
  </TitlesOfParts>
  <Company>th</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th</dc:creator>
  <dc:description>&lt;doc#&gt;</dc:description>
  <cp:lastModifiedBy>Microsoft Office 사용자</cp:lastModifiedBy>
  <cp:revision>771</cp:revision>
  <cp:lastPrinted>2016-01-10T20:23:57Z</cp:lastPrinted>
  <dcterms:created xsi:type="dcterms:W3CDTF">2009-09-18T11:31:33Z</dcterms:created>
  <dcterms:modified xsi:type="dcterms:W3CDTF">2017-03-16T17:42:20Z</dcterms:modified>
</cp:coreProperties>
</file>