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616" r:id="rId2"/>
    <p:sldId id="615" r:id="rId3"/>
    <p:sldId id="624" r:id="rId4"/>
    <p:sldId id="623" r:id="rId5"/>
    <p:sldId id="621" r:id="rId6"/>
  </p:sldIdLst>
  <p:sldSz cx="9144000" cy="6858000" type="screen4x3"/>
  <p:notesSz cx="6934200" cy="9280525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24" autoAdjust="0"/>
  </p:normalViewPr>
  <p:slideViewPr>
    <p:cSldViewPr>
      <p:cViewPr>
        <p:scale>
          <a:sx n="100" d="100"/>
          <a:sy n="100" d="100"/>
        </p:scale>
        <p:origin x="-874" y="-5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50" d="100"/>
          <a:sy n="50" d="100"/>
        </p:scale>
        <p:origin x="-2515" y="-427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802.11-17/xxxxr0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942893" y="8982075"/>
            <a:ext cx="13753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</a:t>
            </a:r>
            <a:r>
              <a:rPr lang="en-US" dirty="0"/>
              <a:t>/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68DF600E-99F4-4E07-A990-3A8D312B7CAC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9924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802.11-17/xxxxr0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07260" y="8985250"/>
            <a:ext cx="13369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zh-CN" dirty="0" smtClean="0"/>
              <a:t>Jiamin Chen /Huawei</a:t>
            </a:r>
            <a:endParaRPr lang="en-US" altLang="zh-CN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868DDD5A-3682-499C-BA38-9EBBE651821E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17547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200316B2-9C48-417E-82B7-1AE29C3B35FC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Qiang Li (John)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151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B4783C2-F1BF-4332-9B50-A002CFC1FE92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42791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5E4833B-F047-4A78-8E5A-F4F9E4B5B012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6934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34A8C01-C2BB-4676-9004-17970ACCC694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92135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367285A-48D6-424D-83DC-E3A6A596A85B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76741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3360ABF-F91C-4C7E-90D5-CCF452F2CA01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95473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8B0F5597-A47C-4D34-9350-611EB446D352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67022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37EAC34-0A89-4B6A-900D-CD6A6B432A55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756625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141AB8C-4256-4A1E-AA46-F5E1E30E34B0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54217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CBA75C4-5DAF-4D56-9050-985095B3A87B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Qiang Li (John)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69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3008313" cy="7424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92696"/>
            <a:ext cx="5111750" cy="54334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C44CF88-5581-4670-AD88-38D674FFA9DF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25362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8E85C3D-7453-42B2-91D1-069BB7DF0030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02917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132" y="6477000"/>
            <a:ext cx="29622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Qiang Li (John)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zh-CN"/>
              <a:t>Slide </a:t>
            </a:r>
            <a:fld id="{3ACB54E5-DC7F-4A67-8E5F-9D363F7EE765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386699" y="332601"/>
            <a:ext cx="405880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 algn="r">
              <a:defRPr/>
            </a:pP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+mn-cs"/>
              </a:rPr>
              <a:t>doc.: IEEE 802. 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+mn-cs"/>
              </a:rPr>
              <a:t>15-17-0218-02-00mg</a:t>
            </a:r>
            <a:endParaRPr lang="en-US" altLang="zh-CN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37" r:id="rId1"/>
    <p:sldLayoutId id="2147486738" r:id="rId2"/>
    <p:sldLayoutId id="2147486724" r:id="rId3"/>
    <p:sldLayoutId id="2147486739" r:id="rId4"/>
    <p:sldLayoutId id="2147486740" r:id="rId5"/>
    <p:sldLayoutId id="2147486741" r:id="rId6"/>
    <p:sldLayoutId id="2147486742" r:id="rId7"/>
    <p:sldLayoutId id="2147486743" r:id="rId8"/>
    <p:sldLayoutId id="2147486744" r:id="rId9"/>
    <p:sldLayoutId id="2147486745" r:id="rId10"/>
    <p:sldLayoutId id="2147486746" r:id="rId11"/>
    <p:sldLayoutId id="2147486725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2017</a:t>
            </a:r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1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Qiang Li (John) (Huawei)</a:t>
            </a:r>
            <a:endParaRPr lang="en-US" dirty="0"/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</a:rPr>
              <a:t>Date:</a:t>
            </a:r>
            <a:r>
              <a:rPr lang="en-US" sz="2000" kern="0" dirty="0">
                <a:latin typeface="+mn-lt"/>
                <a:ea typeface="+mn-ea"/>
              </a:rPr>
              <a:t> </a:t>
            </a:r>
            <a:r>
              <a:rPr lang="en-US" sz="2000" kern="0" dirty="0" smtClean="0">
                <a:latin typeface="+mn-lt"/>
                <a:ea typeface="+mn-ea"/>
              </a:rPr>
              <a:t>2017-03-27</a:t>
            </a:r>
            <a:endParaRPr lang="en-US" sz="2000" kern="0" dirty="0">
              <a:latin typeface="+mn-lt"/>
              <a:ea typeface="+mn-ea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 dirty="0" smtClean="0"/>
              <a:t>Author(s):</a:t>
            </a:r>
            <a:endParaRPr lang="en-US" altLang="zh-CN" sz="20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zh-CN" sz="3200" b="1" dirty="0" smtClean="0">
                <a:solidFill>
                  <a:schemeClr val="tx2"/>
                </a:solidFill>
              </a:rPr>
              <a:t>Suggested time lines for SG MG</a:t>
            </a:r>
            <a:endParaRPr lang="en-US" altLang="zh-CN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4401146"/>
              </p:ext>
            </p:extLst>
          </p:nvPr>
        </p:nvGraphicFramePr>
        <p:xfrm>
          <a:off x="860425" y="3070225"/>
          <a:ext cx="7635875" cy="142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0" name="Document" r:id="rId3" imgW="9758224" imgH="1827529" progId="Word.Document.8">
                  <p:embed/>
                </p:oleObj>
              </mc:Choice>
              <mc:Fallback>
                <p:oleObj name="Document" r:id="rId3" imgW="9758224" imgH="1827529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425" y="3070225"/>
                        <a:ext cx="7635875" cy="1425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693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2017</a:t>
            </a:r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2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Qiang Li (John) (Huawei)</a:t>
            </a:r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Suggested timeline for SPEC generation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208332"/>
              </p:ext>
            </p:extLst>
          </p:nvPr>
        </p:nvGraphicFramePr>
        <p:xfrm>
          <a:off x="-1" y="1752598"/>
          <a:ext cx="9144000" cy="454429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494905">
                <a:tc>
                  <a:txBody>
                    <a:bodyPr/>
                    <a:lstStyle/>
                    <a:p>
                      <a:r>
                        <a:rPr lang="en-US" altLang="zh-CN" sz="1600" b="0" dirty="0" smtClean="0"/>
                        <a:t>March 2017 (Vancouver)</a:t>
                      </a:r>
                    </a:p>
                    <a:p>
                      <a:r>
                        <a:rPr lang="en-US" altLang="zh-CN" sz="1600" b="0" dirty="0" smtClean="0"/>
                        <a:t>- </a:t>
                      </a:r>
                      <a:r>
                        <a:rPr lang="en-US" altLang="zh-CN" sz="1600" b="0" dirty="0" smtClean="0"/>
                        <a:t>PAR and CSD for TG13 got approved, new contributions discussed</a:t>
                      </a:r>
                      <a:endParaRPr lang="en-US" altLang="zh-CN" sz="1600" b="0" baseline="0" dirty="0" smtClean="0"/>
                    </a:p>
                    <a:p>
                      <a:endParaRPr lang="zh-CN" alt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 smtClean="0"/>
                        <a:t>April</a:t>
                      </a:r>
                      <a:r>
                        <a:rPr lang="en-US" altLang="zh-CN" sz="1600" b="0" baseline="0" dirty="0" smtClean="0"/>
                        <a:t> 2017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altLang="zh-CN" sz="1600" b="0" baseline="0" dirty="0" smtClean="0"/>
                        <a:t>Additional comments against 15.7m submission</a:t>
                      </a:r>
                      <a:endParaRPr lang="zh-CN" alt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May 2017 (</a:t>
                      </a:r>
                      <a:r>
                        <a:rPr lang="en-US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Daejeon</a:t>
                      </a: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)</a:t>
                      </a:r>
                    </a:p>
                    <a:p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Comments resolution against</a:t>
                      </a:r>
                      <a:r>
                        <a:rPr lang="en-US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D1 of TG7r1</a:t>
                      </a:r>
                      <a:endParaRPr lang="zh-CN" alt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 smtClean="0"/>
                        <a:t>June 2017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dirty="0" smtClean="0"/>
                        <a:t>Generate </a:t>
                      </a:r>
                      <a:r>
                        <a:rPr lang="en-US" altLang="zh-CN" sz="1600" b="0" dirty="0" smtClean="0"/>
                        <a:t>D0 </a:t>
                      </a:r>
                      <a:r>
                        <a:rPr lang="en-US" altLang="zh-CN" sz="1600" b="0" dirty="0" smtClean="0"/>
                        <a:t>of </a:t>
                      </a:r>
                      <a:r>
                        <a:rPr lang="en-US" altLang="zh-CN" sz="1600" b="0" dirty="0" smtClean="0"/>
                        <a:t>TG13</a:t>
                      </a:r>
                      <a:endParaRPr lang="en-US" altLang="zh-CN" sz="1600" b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dirty="0" smtClean="0"/>
                        <a:t>Comment</a:t>
                      </a:r>
                      <a:r>
                        <a:rPr lang="en-US" altLang="zh-CN" sz="1600" b="0" baseline="0" dirty="0" smtClean="0"/>
                        <a:t> submission</a:t>
                      </a:r>
                      <a:endParaRPr lang="zh-CN" altLang="en-US" sz="1600" b="0" dirty="0"/>
                    </a:p>
                  </a:txBody>
                  <a:tcPr/>
                </a:tc>
              </a:tr>
              <a:tr h="1494905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July 2017 (Berlin)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dirty="0" smtClean="0"/>
                        <a:t>Comments </a:t>
                      </a:r>
                      <a:r>
                        <a:rPr lang="en-US" altLang="zh-CN" sz="1600" dirty="0" smtClean="0"/>
                        <a:t>resolution against </a:t>
                      </a:r>
                      <a:r>
                        <a:rPr lang="en-US" altLang="zh-CN" sz="1600" dirty="0" smtClean="0"/>
                        <a:t>D0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1" dirty="0" smtClean="0"/>
                        <a:t>Ad-hoc </a:t>
                      </a:r>
                      <a:r>
                        <a:rPr lang="de-DE" altLang="zh-CN" sz="1600" b="1" dirty="0" err="1" smtClean="0"/>
                        <a:t>meeting</a:t>
                      </a:r>
                      <a:r>
                        <a:rPr lang="de-DE" altLang="zh-CN" sz="1600" b="1" dirty="0" smtClean="0"/>
                        <a:t> in</a:t>
                      </a:r>
                      <a:r>
                        <a:rPr lang="de-DE" altLang="zh-CN" sz="1600" b="1" baseline="0" dirty="0" smtClean="0"/>
                        <a:t> Berlin </a:t>
                      </a:r>
                      <a:r>
                        <a:rPr lang="de-DE" altLang="zh-CN" sz="1600" b="1" dirty="0" smtClean="0"/>
                        <a:t>after </a:t>
                      </a:r>
                      <a:r>
                        <a:rPr lang="de-DE" altLang="zh-CN" sz="1600" b="1" dirty="0" err="1" smtClean="0"/>
                        <a:t>Plenary</a:t>
                      </a:r>
                      <a:r>
                        <a:rPr lang="de-DE" altLang="zh-CN" sz="1600" b="1" baseline="0" dirty="0" smtClean="0"/>
                        <a:t> </a:t>
                      </a:r>
                      <a:r>
                        <a:rPr lang="de-DE" altLang="zh-CN" sz="1600" b="1" baseline="0" dirty="0" err="1" smtClean="0"/>
                        <a:t>meeting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August </a:t>
                      </a:r>
                      <a:r>
                        <a:rPr lang="en-US" altLang="zh-CN" sz="1600" dirty="0" smtClean="0"/>
                        <a:t>2017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dirty="0" smtClean="0"/>
                        <a:t>Generate D1 of TG13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dirty="0" smtClean="0"/>
                        <a:t>Comment</a:t>
                      </a:r>
                      <a:r>
                        <a:rPr lang="en-US" altLang="zh-CN" sz="1600" b="0" baseline="0" dirty="0" smtClean="0"/>
                        <a:t> submission</a:t>
                      </a:r>
                      <a:endParaRPr lang="zh-CN" altLang="en-US" sz="1600" b="0" dirty="0" smtClean="0"/>
                    </a:p>
                    <a:p>
                      <a:endParaRPr lang="en-US" altLang="zh-CN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September 2017 (Kona)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dirty="0" smtClean="0"/>
                        <a:t>Comment </a:t>
                      </a:r>
                      <a:r>
                        <a:rPr lang="en-US" altLang="zh-CN" sz="1600" dirty="0" smtClean="0"/>
                        <a:t>resolution against</a:t>
                      </a:r>
                      <a:r>
                        <a:rPr lang="en-US" altLang="zh-CN" sz="1600" baseline="0" dirty="0" smtClean="0"/>
                        <a:t> </a:t>
                      </a:r>
                      <a:r>
                        <a:rPr lang="en-US" altLang="zh-CN" sz="1600" baseline="0" dirty="0" smtClean="0"/>
                        <a:t>D1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aseline="0" dirty="0" smtClean="0"/>
                        <a:t>TG </a:t>
                      </a:r>
                      <a:r>
                        <a:rPr lang="de-DE" altLang="zh-CN" sz="1600" baseline="0" dirty="0" err="1" smtClean="0"/>
                        <a:t>letter</a:t>
                      </a:r>
                      <a:r>
                        <a:rPr lang="de-DE" altLang="zh-CN" sz="1600" baseline="0" dirty="0" smtClean="0"/>
                        <a:t> </a:t>
                      </a:r>
                      <a:r>
                        <a:rPr lang="de-DE" altLang="zh-CN" sz="1600" baseline="0" dirty="0" err="1" smtClean="0"/>
                        <a:t>ballot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October 2017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altLang="zh-CN" sz="1600" dirty="0" smtClean="0"/>
                        <a:t>Generate D2 of </a:t>
                      </a:r>
                      <a:r>
                        <a:rPr lang="en-US" altLang="zh-CN" sz="1600" dirty="0" smtClean="0"/>
                        <a:t> TG13</a:t>
                      </a:r>
                      <a:endParaRPr lang="en-US" altLang="zh-CN" sz="1600" dirty="0" smtClean="0"/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altLang="zh-CN" sz="1600" dirty="0" smtClean="0"/>
                        <a:t>Comment submission</a:t>
                      </a:r>
                      <a:endParaRPr lang="zh-CN" altLang="en-US" sz="1600" dirty="0"/>
                    </a:p>
                  </a:txBody>
                  <a:tcPr/>
                </a:tc>
              </a:tr>
              <a:tr h="1494905"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November 2017 (Orlando)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Residual comments </a:t>
                      </a:r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resolution</a:t>
                      </a:r>
                      <a:r>
                        <a:rPr lang="en-US" altLang="zh-CN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against </a:t>
                      </a:r>
                      <a:r>
                        <a:rPr lang="en-US" altLang="zh-CN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D2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Editing</a:t>
                      </a:r>
                      <a:r>
                        <a:rPr lang="de-DE" altLang="zh-CN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work</a:t>
                      </a:r>
                      <a:r>
                        <a:rPr lang="de-DE" altLang="zh-CN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de-DE" altLang="zh-CN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D3 </a:t>
                      </a:r>
                      <a:endParaRPr lang="en-US" altLang="zh-CN" sz="16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WG </a:t>
                      </a:r>
                      <a:r>
                        <a:rPr lang="de-DE" altLang="zh-CN" sz="16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letter</a:t>
                      </a:r>
                      <a:r>
                        <a:rPr lang="de-DE" altLang="zh-CN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ballot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December 2017</a:t>
                      </a:r>
                    </a:p>
                    <a:p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Voting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+ LG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D3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January 2018 (Irvine)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Comments </a:t>
                      </a:r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resolution against </a:t>
                      </a:r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Editing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work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de-DE" altLang="zh-CN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D4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Sponsor </a:t>
                      </a:r>
                      <a:r>
                        <a:rPr lang="de-DE" altLang="zh-CN" sz="16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ballot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February 2018</a:t>
                      </a:r>
                    </a:p>
                    <a:p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Voting + SB comment</a:t>
                      </a:r>
                      <a:r>
                        <a:rPr lang="en-US" altLang="zh-CN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submission against D4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425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2017</a:t>
            </a:r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3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Qiang Li (John) (Huawei)</a:t>
            </a:r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Suggested timeline for SPEC generation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8241170"/>
              </p:ext>
            </p:extLst>
          </p:nvPr>
        </p:nvGraphicFramePr>
        <p:xfrm>
          <a:off x="-1" y="1752598"/>
          <a:ext cx="9144000" cy="448471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494905">
                <a:tc>
                  <a:txBody>
                    <a:bodyPr/>
                    <a:lstStyle/>
                    <a:p>
                      <a:r>
                        <a:rPr lang="en-US" altLang="zh-CN" sz="1600" b="0" dirty="0" smtClean="0"/>
                        <a:t>March </a:t>
                      </a:r>
                      <a:r>
                        <a:rPr lang="en-US" altLang="zh-CN" sz="1600" b="0" dirty="0" smtClean="0"/>
                        <a:t>2018 (Rosemont)</a:t>
                      </a:r>
                      <a:endParaRPr lang="en-US" altLang="zh-CN" sz="1600" b="0" dirty="0" smtClean="0"/>
                    </a:p>
                    <a:p>
                      <a:r>
                        <a:rPr lang="en-US" altLang="zh-CN" sz="1600" b="0" dirty="0" smtClean="0"/>
                        <a:t>- SB comment resolution against D4</a:t>
                      </a:r>
                    </a:p>
                    <a:p>
                      <a:r>
                        <a:rPr lang="de-DE" altLang="zh-CN" sz="1600" b="0" dirty="0" smtClean="0"/>
                        <a:t>-  </a:t>
                      </a:r>
                      <a:r>
                        <a:rPr lang="de-DE" altLang="zh-CN" sz="1600" b="0" dirty="0" err="1" smtClean="0"/>
                        <a:t>Finalize</a:t>
                      </a:r>
                      <a:r>
                        <a:rPr lang="de-DE" altLang="zh-CN" sz="1600" b="0" dirty="0" smtClean="0"/>
                        <a:t> </a:t>
                      </a:r>
                      <a:r>
                        <a:rPr lang="de-DE" altLang="zh-CN" sz="1600" b="0" dirty="0" err="1" smtClean="0"/>
                        <a:t>the</a:t>
                      </a:r>
                      <a:r>
                        <a:rPr lang="de-DE" altLang="zh-CN" sz="1600" b="0" dirty="0" smtClean="0"/>
                        <a:t> Standard</a:t>
                      </a:r>
                      <a:endParaRPr lang="zh-CN" alt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May </a:t>
                      </a: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2018(EU)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 is published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Have party</a:t>
                      </a:r>
                      <a:endParaRPr lang="zh-CN" alt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b="0" dirty="0"/>
                    </a:p>
                  </a:txBody>
                  <a:tcPr/>
                </a:tc>
              </a:tr>
              <a:tr h="1494905">
                <a:tc>
                  <a:txBody>
                    <a:bodyPr/>
                    <a:lstStyle/>
                    <a:p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</a:tr>
              <a:tr h="1494905"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63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2017</a:t>
            </a:r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4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Qiang Li (John) (Huawei)</a:t>
            </a:r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anose="020B0600070205080204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anose="020B0600070205080204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anose="020B0600070205080204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Suggested timeline before May 2017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kern="0" dirty="0" smtClean="0"/>
              <a:t>March 2017</a:t>
            </a:r>
          </a:p>
          <a:p>
            <a:pPr lvl="1"/>
            <a:r>
              <a:rPr lang="en-US" altLang="zh-CN" kern="0" dirty="0" smtClean="0"/>
              <a:t>Get new PAR and CSD approved </a:t>
            </a:r>
          </a:p>
          <a:p>
            <a:pPr lvl="1"/>
            <a:r>
              <a:rPr lang="de-DE" altLang="zh-CN" kern="0" dirty="0" smtClean="0"/>
              <a:t>New </a:t>
            </a:r>
            <a:r>
              <a:rPr lang="de-DE" altLang="zh-CN" kern="0" dirty="0" err="1" smtClean="0"/>
              <a:t>input</a:t>
            </a:r>
            <a:r>
              <a:rPr lang="de-DE" altLang="zh-CN" kern="0" dirty="0" smtClean="0"/>
              <a:t> </a:t>
            </a:r>
            <a:r>
              <a:rPr lang="de-DE" altLang="zh-CN" kern="0" dirty="0" err="1" smtClean="0"/>
              <a:t>documents</a:t>
            </a:r>
            <a:endParaRPr lang="en-US" altLang="zh-CN" kern="0" dirty="0" smtClean="0"/>
          </a:p>
          <a:p>
            <a:r>
              <a:rPr lang="en-US" altLang="zh-CN" kern="0" dirty="0" smtClean="0"/>
              <a:t>April </a:t>
            </a:r>
            <a:r>
              <a:rPr lang="en-US" altLang="zh-CN" kern="0" dirty="0" smtClean="0"/>
              <a:t>2017</a:t>
            </a:r>
          </a:p>
          <a:p>
            <a:pPr lvl="1"/>
            <a:r>
              <a:rPr lang="en-US" altLang="zh-CN" kern="0" dirty="0" smtClean="0"/>
              <a:t>Additional comments submission against D1 of 15.7m </a:t>
            </a:r>
            <a:r>
              <a:rPr lang="en-US" altLang="zh-CN" b="1" kern="0" dirty="0" smtClean="0">
                <a:solidFill>
                  <a:srgbClr val="FF0000"/>
                </a:solidFill>
              </a:rPr>
              <a:t>(Submission deadline [April 23</a:t>
            </a:r>
            <a:r>
              <a:rPr lang="en-US" altLang="zh-CN" b="1" kern="0" baseline="30000" dirty="0" smtClean="0">
                <a:solidFill>
                  <a:srgbClr val="FF0000"/>
                </a:solidFill>
              </a:rPr>
              <a:t>rd</a:t>
            </a:r>
            <a:r>
              <a:rPr lang="en-US" altLang="zh-CN" b="1" kern="0" dirty="0" smtClean="0">
                <a:solidFill>
                  <a:srgbClr val="FF0000"/>
                </a:solidFill>
              </a:rPr>
              <a:t>])</a:t>
            </a:r>
          </a:p>
          <a:p>
            <a:r>
              <a:rPr lang="en-US" altLang="zh-CN" kern="0" dirty="0" smtClean="0"/>
              <a:t>May 2017</a:t>
            </a:r>
          </a:p>
          <a:p>
            <a:pPr lvl="1"/>
            <a:r>
              <a:rPr lang="en-US" altLang="zh-CN" kern="0" dirty="0"/>
              <a:t>Comments resolution against D1 of 15.7m (Finish as many as time permits</a:t>
            </a:r>
            <a:r>
              <a:rPr lang="en-US" altLang="zh-CN" kern="0" dirty="0" smtClean="0"/>
              <a:t>)</a:t>
            </a:r>
          </a:p>
          <a:p>
            <a:pPr lvl="1"/>
            <a:r>
              <a:rPr lang="de-DE" altLang="zh-CN" kern="0" dirty="0" smtClean="0"/>
              <a:t>Check </a:t>
            </a:r>
            <a:r>
              <a:rPr lang="de-DE" altLang="zh-CN" kern="0" dirty="0" err="1" smtClean="0"/>
              <a:t>what</a:t>
            </a:r>
            <a:r>
              <a:rPr lang="de-DE" altLang="zh-CN" kern="0" dirty="0" smtClean="0"/>
              <a:t> </a:t>
            </a:r>
            <a:r>
              <a:rPr lang="de-DE" altLang="zh-CN" kern="0" dirty="0" err="1" smtClean="0"/>
              <a:t>is</a:t>
            </a:r>
            <a:r>
              <a:rPr lang="de-DE" altLang="zh-CN" kern="0" dirty="0" smtClean="0"/>
              <a:t> </a:t>
            </a:r>
            <a:r>
              <a:rPr lang="de-DE" altLang="zh-CN" kern="0" dirty="0" err="1" smtClean="0"/>
              <a:t>missing</a:t>
            </a:r>
            <a:r>
              <a:rPr lang="de-DE" altLang="zh-CN" kern="0" dirty="0" smtClean="0"/>
              <a:t> </a:t>
            </a:r>
            <a:r>
              <a:rPr lang="de-DE" altLang="zh-CN" kern="0" dirty="0" err="1" smtClean="0"/>
              <a:t>for</a:t>
            </a:r>
            <a:r>
              <a:rPr lang="de-DE" altLang="zh-CN" kern="0" dirty="0" smtClean="0"/>
              <a:t> D0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15172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2017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5367285A-48D6-424D-83DC-E3A6A596A85B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Qiang Li (John) (Huawei)</a:t>
            </a:r>
            <a:endParaRPr lang="en-US" altLang="zh-CN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5800" y="2634208"/>
            <a:ext cx="7772400" cy="650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charset="0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5pPr>
            <a:lvl6pPr marL="22860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n-US" altLang="zh-CN" sz="4400" kern="0" dirty="0" smtClean="0"/>
              <a:t>Thank you</a:t>
            </a:r>
            <a:r>
              <a:rPr lang="zh-CN" altLang="en-US" sz="4400" kern="0" dirty="0" smtClean="0"/>
              <a:t>！</a:t>
            </a:r>
            <a:endParaRPr lang="en-US" sz="4400" kern="0" dirty="0"/>
          </a:p>
        </p:txBody>
      </p:sp>
    </p:spTree>
    <p:extLst>
      <p:ext uri="{BB962C8B-B14F-4D97-AF65-F5344CB8AC3E}">
        <p14:creationId xmlns:p14="http://schemas.microsoft.com/office/powerpoint/2010/main" val="275698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3059&quot;&gt;&lt;object type=&quot;3&quot; unique_id=&quot;13060&quot;&gt;&lt;property id=&quot;20148&quot; value=&quot;5&quot;/&gt;&lt;property id=&quot;20300&quot; value=&quot;Slide 1&quot;/&gt;&lt;property id=&quot;20307&quot; value=&quot;448&quot;/&gt;&lt;/object&gt;&lt;object type=&quot;3&quot; unique_id=&quot;13061&quot;&gt;&lt;property id=&quot;20148&quot; value=&quot;5&quot;/&gt;&lt;property id=&quot;20300&quot; value=&quot;Slide 2&quot;/&gt;&lt;property id=&quot;20307&quot; value=&quot;449&quot;/&gt;&lt;/object&gt;&lt;object type=&quot;3&quot; unique_id=&quot;13062&quot;&gt;&lt;property id=&quot;20148&quot; value=&quot;5&quot;/&gt;&lt;property id=&quot;20300&quot; value=&quot;Slide 3&quot;/&gt;&lt;property id=&quot;20307&quot; value=&quot;451&quot;/&gt;&lt;/object&gt;&lt;object type=&quot;3&quot; unique_id=&quot;13063&quot;&gt;&lt;property id=&quot;20148&quot; value=&quot;5&quot;/&gt;&lt;property id=&quot;20300&quot; value=&quot;Slide 4&quot;/&gt;&lt;property id=&quot;20307&quot; value=&quot;452&quot;/&gt;&lt;/object&gt;&lt;object type=&quot;3&quot; unique_id=&quot;13064&quot;&gt;&lt;property id=&quot;20148&quot; value=&quot;5&quot;/&gt;&lt;property id=&quot;20300&quot; value=&quot;Slide 5&quot;/&gt;&lt;property id=&quot;20307&quot; value=&quot;453&quot;/&gt;&lt;/object&gt;&lt;object type=&quot;3&quot; unique_id=&quot;13065&quot;&gt;&lt;property id=&quot;20148&quot; value=&quot;5&quot;/&gt;&lt;property id=&quot;20300&quot; value=&quot;Slide 6&quot;/&gt;&lt;property id=&quot;20307&quot; value=&quot;454&quot;/&gt;&lt;/object&gt;&lt;object type=&quot;3&quot; unique_id=&quot;13066&quot;&gt;&lt;property id=&quot;20148&quot; value=&quot;5&quot;/&gt;&lt;property id=&quot;20300&quot; value=&quot;Slide 7&quot;/&gt;&lt;property id=&quot;20307&quot; value=&quot;455&quot;/&gt;&lt;/object&gt;&lt;object type=&quot;3&quot; unique_id=&quot;13067&quot;&gt;&lt;property id=&quot;20148&quot; value=&quot;5&quot;/&gt;&lt;property id=&quot;20300&quot; value=&quot;Slide 8&quot;/&gt;&lt;property id=&quot;20307&quot; value=&quot;457&quot;/&gt;&lt;/object&gt;&lt;object type=&quot;3&quot; unique_id=&quot;13068&quot;&gt;&lt;property id=&quot;20148&quot; value=&quot;5&quot;/&gt;&lt;property id=&quot;20300&quot; value=&quot;Slide 9&quot;/&gt;&lt;property id=&quot;20307&quot; value=&quot;456&quot;/&gt;&lt;/object&gt;&lt;object type=&quot;3&quot; unique_id=&quot;13069&quot;&gt;&lt;property id=&quot;20148&quot; value=&quot;5&quot;/&gt;&lt;property id=&quot;20300&quot; value=&quot;Slide 10 - &amp;quot;Agenda Items for the Week&amp;quot;&quot;/&gt;&lt;property id=&quot;20307&quot; value=&quot;458&quot;/&gt;&lt;/object&gt;&lt;object type=&quot;3&quot; unique_id=&quot;13070&quot;&gt;&lt;property id=&quot;20148&quot; value=&quot;5&quot;/&gt;&lt;property id=&quot;20300&quot; value=&quot;Slide 11 - &amp;quot;Tentative IEEE 802.11aj Agenda for the Week&amp;quot;&quot;/&gt;&lt;property id=&quot;20307&quot; value=&quot;460&quot;/&gt;&lt;/object&gt;&lt;object type=&quot;3&quot; unique_id=&quot;13071&quot;&gt;&lt;property id=&quot;20148&quot; value=&quot;5&quot;/&gt;&lt;property id=&quot;20300&quot; value=&quot;Slide 12 - &amp;quot;Tentative IEEE 802.11aj Agenda for the Week&amp;quot;&quot;/&gt;&lt;property id=&quot;20307&quot; value=&quot;558&quot;/&gt;&lt;/object&gt;&lt;object type=&quot;3&quot; unique_id=&quot;13072&quot;&gt;&lt;property id=&quot;20148&quot; value=&quot;5&quot;/&gt;&lt;property id=&quot;20300&quot; value=&quot;Slide 13 - &amp;quot;Tentative IEEE 802.11aj Agenda for the Week&amp;quot;&quot;/&gt;&lt;property id=&quot;20307&quot; value=&quot;559&quot;/&gt;&lt;/object&gt;&lt;object type=&quot;3&quot; unique_id=&quot;13073&quot;&gt;&lt;property id=&quot;20148&quot; value=&quot;5&quot;/&gt;&lt;property id=&quot;20300&quot; value=&quot;Slide 14 - &amp;quot;Work Completed (1/4) &amp;quot;&quot;/&gt;&lt;property id=&quot;20307&quot; value=&quot;565&quot;/&gt;&lt;/object&gt;&lt;object type=&quot;3&quot; unique_id=&quot;13074&quot;&gt;&lt;property id=&quot;20148&quot; value=&quot;5&quot;/&gt;&lt;property id=&quot;20300&quot; value=&quot;Slide 15 - &amp;quot;Work Completed (2/4)&amp;quot;&quot;/&gt;&lt;property id=&quot;20307&quot; value=&quot;566&quot;/&gt;&lt;/object&gt;&lt;object type=&quot;3&quot; unique_id=&quot;13075&quot;&gt;&lt;property id=&quot;20148&quot; value=&quot;5&quot;/&gt;&lt;property id=&quot;20300&quot; value=&quot;Slide 16 - &amp;quot;Work Completed (3/4)&amp;quot;&quot;/&gt;&lt;property id=&quot;20307&quot; value=&quot;567&quot;/&gt;&lt;/object&gt;&lt;object type=&quot;3&quot; unique_id=&quot;13076&quot;&gt;&lt;property id=&quot;20148&quot; value=&quot;5&quot;/&gt;&lt;property id=&quot;20300&quot; value=&quot;Slide 17 - &amp;quot;Work Completed (4/4)&amp;quot;&quot;/&gt;&lt;property id=&quot;20307&quot; value=&quot;568&quot;/&gt;&lt;/object&gt;&lt;object type=&quot;3&quot; unique_id=&quot;13077&quot;&gt;&lt;property id=&quot;20148&quot; value=&quot;5&quot;/&gt;&lt;property id=&quot;20300&quot; value=&quot;Slide 18 - &amp;quot;Approve the meeting minutes&amp;quot;&quot;/&gt;&lt;property id=&quot;20307&quot; value=&quot;519&quot;/&gt;&lt;/object&gt;&lt;object type=&quot;3&quot; unique_id=&quot;13078&quot;&gt;&lt;property id=&quot;20148&quot; value=&quot;5&quot;/&gt;&lt;property id=&quot;20300&quot; value=&quot;Slide 19 - &amp;quot;Notes for Tuesday Sept 09, 2014 10:30 – 12:30&amp;quot;&quot;/&gt;&lt;property id=&quot;20307&quot; value=&quot;503&quot;/&gt;&lt;/object&gt;&lt;object type=&quot;3&quot; unique_id=&quot;13079&quot;&gt;&lt;property id=&quot;20148&quot; value=&quot;5&quot;/&gt;&lt;property id=&quot;20300&quot; value=&quot;Slide 20 - &amp;quot;Notes for Tuesday Sept 09, 2014 13:30 – 15:30&amp;quot;&quot;/&gt;&lt;property id=&quot;20307&quot; value=&quot;543&quot;/&gt;&lt;/object&gt;&lt;object type=&quot;3&quot; unique_id=&quot;13080&quot;&gt;&lt;property id=&quot;20148&quot; value=&quot;5&quot;/&gt;&lt;property id=&quot;20300&quot; value=&quot;Slide 21 - &amp;quot;Notes for Tuesday Sept 09, 2014 16:00 – 18:00&amp;quot;&quot;/&gt;&lt;property id=&quot;20307&quot; value=&quot;546&quot;/&gt;&lt;/object&gt;&lt;object type=&quot;3&quot; unique_id=&quot;13081&quot;&gt;&lt;property id=&quot;20148&quot; value=&quot;5&quot;/&gt;&lt;property id=&quot;20300&quot; value=&quot;Slide 22 - &amp;quot;Notes for Wednesday Sept 10, 2014 09:00 – 10:00&amp;quot;&quot;/&gt;&lt;property id=&quot;20307&quot; value=&quot;560&quot;/&gt;&lt;/object&gt;&lt;object type=&quot;3&quot; unique_id=&quot;13082&quot;&gt;&lt;property id=&quot;20148&quot; value=&quot;5&quot;/&gt;&lt;property id=&quot;20300&quot; value=&quot;Slide 23 - &amp;quot;Goals for November 2014 Meeting&amp;quot;&quot;/&gt;&lt;property id=&quot;20307&quot; value=&quot;470&quot;/&gt;&lt;/object&gt;&lt;object type=&quot;3&quot; unique_id=&quot;13083&quot;&gt;&lt;property id=&quot;20148&quot; value=&quot;5&quot;/&gt;&lt;property id=&quot;20300&quot; value=&quot;Slide 24 - &amp;quot;Conference call times&amp;quot;&quot;/&gt;&lt;property id=&quot;20307&quot; value=&quot;475&quot;/&gt;&lt;/object&gt;&lt;/object&gt;&lt;object type=&quot;8&quot; unique_id=&quot;13109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301</Words>
  <Application>Microsoft Office PowerPoint</Application>
  <PresentationFormat>Bildschirmpräsentation (4:3)</PresentationFormat>
  <Paragraphs>69</Paragraphs>
  <Slides>5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7" baseType="lpstr">
      <vt:lpstr>802-11-Submission</vt:lpstr>
      <vt:lpstr>Microsoft Word 97 - 2003 Document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Huawei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Jiamin CHEN</dc:creator>
  <cp:lastModifiedBy>Jungnickel, Volker</cp:lastModifiedBy>
  <cp:revision>3731</cp:revision>
  <cp:lastPrinted>1998-02-10T13:28:06Z</cp:lastPrinted>
  <dcterms:created xsi:type="dcterms:W3CDTF">2007-04-17T18:10:23Z</dcterms:created>
  <dcterms:modified xsi:type="dcterms:W3CDTF">2017-03-27T16:14:38Z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(2)/SWrYcgZ90kUkIVz1nYzvR51Rvh2A0V88HHB1SlU3D2itI4JyRLavPsiinKfJ/KFQOfKRiYv
X41qXZB6M0Fqr8Vu9PCQSY0q6pJpYYMg4LW2tYBZTjyU7MIJH3hd1h4n/YhVc98K/52RtBTz
t/aEeNSRmbIuecOv9uN4jdXmwBI05igjy3Gj+srO7q+sGRPokR/GxL/bLu7PdjzX5OcnmNRv
Z2Cpjfvo0x2+rEJTU5</vt:lpwstr>
  </property>
  <property fmtid="{D5CDD505-2E9C-101B-9397-08002B2CF9AE}" pid="3" name="_2015_ms_pID_7253431">
    <vt:lpwstr>G7A14wgAvbdty1hyhw+Lem9g+mTPMdTj6MeQTe1fN33NH1HTP4eRFr
iVEfR8nFOyAfES4W7UOQQvaO1ZvGr57QcEYEwdUC00L4KTwt1jrlH9t2GC+yGXAKI1Gt0iVO
SQN4jMrrVJvIuH0B97584ZOlr1CXFMUzxfC0USi7puJne3bZT5q5YW3kkqnESofidicVIj1O
mOmyJNeZBL7xoJrQ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1489029128</vt:lpwstr>
  </property>
</Properties>
</file>