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3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>
        <p:scale>
          <a:sx n="100" d="100"/>
          <a:sy n="100" d="100"/>
        </p:scale>
        <p:origin x="-874" y="-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86699" y="332601"/>
            <a:ext cx="40588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15-17-0218-02-00mg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2017-03-27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Document" r:id="rId3" imgW="9758224" imgH="1827529" progId="Word.Document.8">
                  <p:embed/>
                </p:oleObj>
              </mc:Choice>
              <mc:Fallback>
                <p:oleObj name="Document" r:id="rId3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08332"/>
              </p:ext>
            </p:extLst>
          </p:nvPr>
        </p:nvGraphicFramePr>
        <p:xfrm>
          <a:off x="-1" y="1752598"/>
          <a:ext cx="9144000" cy="45442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2017 (Vancouver)</a:t>
                      </a:r>
                    </a:p>
                    <a:p>
                      <a:r>
                        <a:rPr lang="en-US" altLang="zh-CN" sz="1600" b="0" dirty="0" smtClean="0"/>
                        <a:t>- </a:t>
                      </a:r>
                      <a:r>
                        <a:rPr lang="en-US" altLang="zh-CN" sz="1600" b="0" dirty="0" smtClean="0"/>
                        <a:t>PAR and CSD for TG13 got approved, new contributions discussed</a:t>
                      </a:r>
                      <a:endParaRPr lang="en-US" altLang="zh-CN" sz="1600" b="0" baseline="0" dirty="0" smtClean="0"/>
                    </a:p>
                    <a:p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April</a:t>
                      </a:r>
                      <a:r>
                        <a:rPr lang="en-US" altLang="zh-CN" sz="1600" b="0" baseline="0" dirty="0" smtClean="0"/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/>
                        <a:t>Additional comments against 15.7m submission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D1 of TG7r1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Generate </a:t>
                      </a:r>
                      <a:r>
                        <a:rPr lang="en-US" altLang="zh-CN" sz="1600" b="0" dirty="0" smtClean="0"/>
                        <a:t>D0 </a:t>
                      </a:r>
                      <a:r>
                        <a:rPr lang="en-US" altLang="zh-CN" sz="1600" b="0" dirty="0" smtClean="0"/>
                        <a:t>of </a:t>
                      </a:r>
                      <a:r>
                        <a:rPr lang="en-US" altLang="zh-CN" sz="1600" b="0" dirty="0" smtClean="0"/>
                        <a:t>TG13</a:t>
                      </a:r>
                      <a:endParaRPr lang="en-US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Comment</a:t>
                      </a:r>
                      <a:r>
                        <a:rPr lang="en-US" altLang="zh-CN" sz="1600" b="0" baseline="0" dirty="0" smtClean="0"/>
                        <a:t> submission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/>
                        <a:t>Comments </a:t>
                      </a:r>
                      <a:r>
                        <a:rPr lang="en-US" altLang="zh-CN" sz="1600" dirty="0" smtClean="0"/>
                        <a:t>resolution against </a:t>
                      </a:r>
                      <a:r>
                        <a:rPr lang="en-US" altLang="zh-CN" sz="1600" dirty="0" smtClean="0"/>
                        <a:t>D0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/>
                        <a:t>Ad-hoc </a:t>
                      </a:r>
                      <a:r>
                        <a:rPr lang="de-DE" altLang="zh-CN" sz="1600" b="1" dirty="0" err="1" smtClean="0"/>
                        <a:t>meeting</a:t>
                      </a:r>
                      <a:r>
                        <a:rPr lang="de-DE" altLang="zh-CN" sz="1600" b="1" dirty="0" smtClean="0"/>
                        <a:t> in</a:t>
                      </a:r>
                      <a:r>
                        <a:rPr lang="de-DE" altLang="zh-CN" sz="1600" b="1" baseline="0" dirty="0" smtClean="0"/>
                        <a:t> Berlin </a:t>
                      </a:r>
                      <a:r>
                        <a:rPr lang="de-DE" altLang="zh-CN" sz="1600" b="1" dirty="0" smtClean="0"/>
                        <a:t>after </a:t>
                      </a:r>
                      <a:r>
                        <a:rPr lang="de-DE" altLang="zh-CN" sz="1600" b="1" dirty="0" err="1" smtClean="0"/>
                        <a:t>Plenary</a:t>
                      </a:r>
                      <a:r>
                        <a:rPr lang="de-DE" altLang="zh-CN" sz="1600" b="1" baseline="0" dirty="0" smtClean="0"/>
                        <a:t> </a:t>
                      </a:r>
                      <a:r>
                        <a:rPr lang="de-DE" altLang="zh-CN" sz="1600" b="1" baseline="0" dirty="0" err="1" smtClean="0"/>
                        <a:t>meeting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August </a:t>
                      </a:r>
                      <a:r>
                        <a:rPr lang="en-US" altLang="zh-CN" sz="1600" dirty="0" smtClean="0"/>
                        <a:t>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Generate D1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Comment</a:t>
                      </a:r>
                      <a:r>
                        <a:rPr lang="en-US" altLang="zh-CN" sz="1600" b="0" baseline="0" dirty="0" smtClean="0"/>
                        <a:t> submission</a:t>
                      </a:r>
                      <a:endParaRPr lang="zh-CN" altLang="en-US" sz="1600" b="0" dirty="0" smtClean="0"/>
                    </a:p>
                    <a:p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/>
                        <a:t>Comment </a:t>
                      </a:r>
                      <a:r>
                        <a:rPr lang="en-US" altLang="zh-CN" sz="1600" dirty="0" smtClean="0"/>
                        <a:t>resolution against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D1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aseline="0" dirty="0" smtClean="0"/>
                        <a:t>TG </a:t>
                      </a:r>
                      <a:r>
                        <a:rPr lang="de-DE" altLang="zh-CN" sz="1600" baseline="0" dirty="0" err="1" smtClean="0"/>
                        <a:t>letter</a:t>
                      </a:r>
                      <a:r>
                        <a:rPr lang="de-DE" altLang="zh-CN" sz="1600" baseline="0" dirty="0" smtClean="0"/>
                        <a:t> </a:t>
                      </a:r>
                      <a:r>
                        <a:rPr lang="de-DE" altLang="zh-CN" sz="1600" baseline="0" dirty="0" err="1" smtClean="0"/>
                        <a:t>ballot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Generate D2 of </a:t>
                      </a:r>
                      <a:r>
                        <a:rPr lang="en-US" altLang="zh-CN" sz="1600" dirty="0" smtClean="0"/>
                        <a:t> TG13</a:t>
                      </a:r>
                      <a:endParaRPr lang="en-US" altLang="zh-CN" sz="16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Comment submission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Residual comments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against 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Editing</a:t>
                      </a: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 </a:t>
                      </a:r>
                      <a:endParaRPr lang="en-US" altLang="zh-CN" sz="16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 </a:t>
                      </a:r>
                      <a:r>
                        <a:rPr lang="de-DE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letter</a:t>
                      </a: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Voting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LG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against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Editing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D4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Sponsor </a:t>
                      </a:r>
                      <a:r>
                        <a:rPr lang="de-DE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Voting + SB comment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submission against D4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241170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</a:t>
                      </a:r>
                      <a:r>
                        <a:rPr lang="en-US" altLang="zh-CN" sz="1600" b="0" dirty="0" smtClean="0"/>
                        <a:t>2018 (Rosemont)</a:t>
                      </a:r>
                      <a:endParaRPr lang="en-US" altLang="zh-CN" sz="1600" b="0" dirty="0" smtClean="0"/>
                    </a:p>
                    <a:p>
                      <a:r>
                        <a:rPr lang="en-US" altLang="zh-CN" sz="1600" b="0" dirty="0" smtClean="0"/>
                        <a:t>- SB comment resolution against D4</a:t>
                      </a:r>
                    </a:p>
                    <a:p>
                      <a:r>
                        <a:rPr lang="de-DE" altLang="zh-CN" sz="1600" b="0" dirty="0" smtClean="0"/>
                        <a:t>-  </a:t>
                      </a:r>
                      <a:r>
                        <a:rPr lang="de-DE" altLang="zh-CN" sz="1600" b="0" dirty="0" err="1" smtClean="0"/>
                        <a:t>Finalize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the</a:t>
                      </a:r>
                      <a:r>
                        <a:rPr lang="de-DE" altLang="zh-CN" sz="1600" b="0" dirty="0" smtClean="0"/>
                        <a:t> Standard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2018(EU)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 is published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party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Suggested timeline before May 2017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March 2017</a:t>
            </a:r>
          </a:p>
          <a:p>
            <a:pPr lvl="1"/>
            <a:r>
              <a:rPr lang="en-US" altLang="zh-CN" kern="0" dirty="0" smtClean="0"/>
              <a:t>Get new PAR and CSD approved </a:t>
            </a:r>
          </a:p>
          <a:p>
            <a:pPr lvl="1"/>
            <a:r>
              <a:rPr lang="de-DE" altLang="zh-CN" kern="0" dirty="0" smtClean="0"/>
              <a:t>New </a:t>
            </a:r>
            <a:r>
              <a:rPr lang="de-DE" altLang="zh-CN" kern="0" dirty="0" err="1" smtClean="0"/>
              <a:t>input</a:t>
            </a:r>
            <a:r>
              <a:rPr lang="de-DE" altLang="zh-CN" kern="0" dirty="0" smtClean="0"/>
              <a:t> </a:t>
            </a:r>
            <a:r>
              <a:rPr lang="de-DE" altLang="zh-CN" kern="0" dirty="0" err="1" smtClean="0"/>
              <a:t>documents</a:t>
            </a:r>
            <a:endParaRPr lang="en-US" altLang="zh-CN" kern="0" dirty="0" smtClean="0"/>
          </a:p>
          <a:p>
            <a:r>
              <a:rPr lang="en-US" altLang="zh-CN" kern="0" dirty="0" smtClean="0"/>
              <a:t>April </a:t>
            </a:r>
            <a:r>
              <a:rPr lang="en-US" altLang="zh-CN" kern="0" dirty="0" smtClean="0"/>
              <a:t>2017</a:t>
            </a:r>
          </a:p>
          <a:p>
            <a:pPr lvl="1"/>
            <a:r>
              <a:rPr lang="en-US" altLang="zh-CN" kern="0" dirty="0" smtClean="0"/>
              <a:t>Additional comments submission against D1 of 15.7m 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(Submission deadline [April 23</a:t>
            </a:r>
            <a:r>
              <a:rPr lang="en-US" altLang="zh-CN" b="1" kern="0" baseline="30000" dirty="0" smtClean="0">
                <a:solidFill>
                  <a:srgbClr val="FF0000"/>
                </a:solidFill>
              </a:rPr>
              <a:t>rd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])</a:t>
            </a:r>
          </a:p>
          <a:p>
            <a:r>
              <a:rPr lang="en-US" altLang="zh-CN" kern="0" dirty="0" smtClean="0"/>
              <a:t>May 2017</a:t>
            </a:r>
          </a:p>
          <a:p>
            <a:pPr lvl="1"/>
            <a:r>
              <a:rPr lang="en-US" altLang="zh-CN" kern="0" dirty="0"/>
              <a:t>Comments resolution against D1 of 15.7m (Finish as many as time permits</a:t>
            </a:r>
            <a:r>
              <a:rPr lang="en-US" altLang="zh-CN" kern="0" dirty="0" smtClean="0"/>
              <a:t>)</a:t>
            </a:r>
          </a:p>
          <a:p>
            <a:pPr lvl="1"/>
            <a:r>
              <a:rPr lang="de-DE" altLang="zh-CN" kern="0" dirty="0" smtClean="0"/>
              <a:t>Check </a:t>
            </a:r>
            <a:r>
              <a:rPr lang="de-DE" altLang="zh-CN" kern="0" dirty="0" err="1" smtClean="0"/>
              <a:t>what</a:t>
            </a:r>
            <a:r>
              <a:rPr lang="de-DE" altLang="zh-CN" kern="0" dirty="0" smtClean="0"/>
              <a:t> </a:t>
            </a:r>
            <a:r>
              <a:rPr lang="de-DE" altLang="zh-CN" kern="0" dirty="0" err="1" smtClean="0"/>
              <a:t>is</a:t>
            </a:r>
            <a:r>
              <a:rPr lang="de-DE" altLang="zh-CN" kern="0" dirty="0" smtClean="0"/>
              <a:t> </a:t>
            </a:r>
            <a:r>
              <a:rPr lang="de-DE" altLang="zh-CN" kern="0" dirty="0" err="1" smtClean="0"/>
              <a:t>missing</a:t>
            </a:r>
            <a:r>
              <a:rPr lang="de-DE" altLang="zh-CN" kern="0" dirty="0" smtClean="0"/>
              <a:t> </a:t>
            </a:r>
            <a:r>
              <a:rPr lang="de-DE" altLang="zh-CN" kern="0" dirty="0" err="1" smtClean="0"/>
              <a:t>for</a:t>
            </a:r>
            <a:r>
              <a:rPr lang="de-DE" altLang="zh-CN" kern="0" dirty="0" smtClean="0"/>
              <a:t> D0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1517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301</Words>
  <Application>Microsoft Office PowerPoint</Application>
  <PresentationFormat>Bildschirmpräsentation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802-11-Submission</vt:lpstr>
      <vt:lpstr>Microsoft Word 97 - 2003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3731</cp:revision>
  <cp:lastPrinted>1998-02-10T13:28:06Z</cp:lastPrinted>
  <dcterms:created xsi:type="dcterms:W3CDTF">2007-04-17T18:10:23Z</dcterms:created>
  <dcterms:modified xsi:type="dcterms:W3CDTF">2017-03-27T16:14:38Z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