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16" r:id="rId2"/>
    <p:sldId id="615" r:id="rId3"/>
    <p:sldId id="623" r:id="rId4"/>
    <p:sldId id="621" r:id="rId5"/>
  </p:sldIdLst>
  <p:sldSz cx="9144000" cy="6858000" type="screen4x3"/>
  <p:notesSz cx="6934200" cy="9280525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386699" y="332601"/>
            <a:ext cx="40588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15-17-0218-00-00mg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2017-03-16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397633"/>
              </p:ext>
            </p:extLst>
          </p:nvPr>
        </p:nvGraphicFramePr>
        <p:xfrm>
          <a:off x="858838" y="3067050"/>
          <a:ext cx="7145337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Document" r:id="rId4" imgW="9143050" imgH="1827928" progId="Word.Document.8">
                  <p:embed/>
                </p:oleObj>
              </mc:Choice>
              <mc:Fallback>
                <p:oleObj name="Document" r:id="rId4" imgW="9143050" imgH="182792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3067050"/>
                        <a:ext cx="7145337" cy="1420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17098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2017 (Vancouver)</a:t>
                      </a:r>
                    </a:p>
                    <a:p>
                      <a:r>
                        <a:rPr lang="en-US" altLang="zh-CN" sz="1600" b="0" dirty="0" smtClean="0"/>
                        <a:t>- Comments resolution against</a:t>
                      </a:r>
                      <a:r>
                        <a:rPr lang="en-US" altLang="zh-CN" sz="1600" b="0" baseline="0" dirty="0" smtClean="0"/>
                        <a:t> D1 of 15.7m</a:t>
                      </a:r>
                    </a:p>
                    <a:p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April</a:t>
                      </a:r>
                      <a:r>
                        <a:rPr lang="en-US" altLang="zh-CN" sz="1600" b="0" baseline="0" dirty="0" smtClean="0"/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/>
                        <a:t>Additional comments against 15.7m submission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D0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Generate D1 of 15.13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Comment</a:t>
                      </a:r>
                      <a:r>
                        <a:rPr lang="en-US" altLang="zh-CN" sz="1600" b="0" baseline="0" dirty="0" smtClean="0"/>
                        <a:t> submission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July 2017 (Berlin)</a:t>
                      </a:r>
                    </a:p>
                    <a:p>
                      <a:r>
                        <a:rPr lang="en-US" altLang="zh-CN" sz="1600" dirty="0" smtClean="0"/>
                        <a:t>- Comments resolution against D1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August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September 2017 (Kona)</a:t>
                      </a:r>
                    </a:p>
                    <a:p>
                      <a:r>
                        <a:rPr lang="en-US" altLang="zh-CN" sz="1600" dirty="0" smtClean="0"/>
                        <a:t>- Comment resolution against</a:t>
                      </a:r>
                      <a:r>
                        <a:rPr lang="en-US" altLang="zh-CN" sz="1600" baseline="0" dirty="0" smtClean="0"/>
                        <a:t> D1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Generate D2 of 15.13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Comment submission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 resolution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against D2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 D2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Generate D3</a:t>
                      </a:r>
                      <a:endParaRPr lang="en-US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Submission for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letter ballot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Suggested timeline before May 2017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March 2017</a:t>
            </a:r>
          </a:p>
          <a:p>
            <a:pPr lvl="1"/>
            <a:r>
              <a:rPr lang="en-US" altLang="zh-CN" kern="0" dirty="0" smtClean="0"/>
              <a:t>Comments resolution against D1 of 15.7m (Finish </a:t>
            </a:r>
            <a:r>
              <a:rPr lang="en-US" altLang="zh-CN" kern="0" dirty="0"/>
              <a:t>as many as time </a:t>
            </a:r>
            <a:r>
              <a:rPr lang="en-US" altLang="zh-CN" kern="0" dirty="0" smtClean="0"/>
              <a:t>permits)</a:t>
            </a:r>
          </a:p>
          <a:p>
            <a:r>
              <a:rPr lang="en-US" altLang="zh-CN" kern="0" dirty="0" smtClean="0"/>
              <a:t>April 2017</a:t>
            </a:r>
          </a:p>
          <a:p>
            <a:pPr lvl="1"/>
            <a:r>
              <a:rPr lang="en-US" altLang="zh-CN" kern="0" dirty="0" smtClean="0"/>
              <a:t>Additional comments submission against D1 of 15.7m 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(Submission deadline [April 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23</a:t>
            </a:r>
            <a:r>
              <a:rPr lang="en-US" altLang="zh-CN" b="1" kern="0" baseline="30000" dirty="0" smtClean="0">
                <a:solidFill>
                  <a:srgbClr val="FF0000"/>
                </a:solidFill>
              </a:rPr>
              <a:t>rd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])</a:t>
            </a:r>
            <a:endParaRPr lang="en-US" altLang="zh-CN" b="1" kern="0" dirty="0" smtClean="0">
              <a:solidFill>
                <a:srgbClr val="FF0000"/>
              </a:solidFill>
            </a:endParaRPr>
          </a:p>
          <a:p>
            <a:r>
              <a:rPr lang="en-US" altLang="zh-CN" kern="0" dirty="0" smtClean="0"/>
              <a:t>May 2017</a:t>
            </a:r>
          </a:p>
          <a:p>
            <a:pPr lvl="1"/>
            <a:r>
              <a:rPr lang="en-US" altLang="zh-CN" kern="0" dirty="0" smtClean="0"/>
              <a:t>Comments resolution against D1 of 15.7 (</a:t>
            </a:r>
            <a:r>
              <a:rPr lang="en-US" altLang="zh-CN" kern="0" dirty="0" err="1" smtClean="0"/>
              <a:t>Daejeon</a:t>
            </a:r>
            <a:r>
              <a:rPr lang="en-US" altLang="zh-CN" kern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17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122662</TotalTime>
  <Words>214</Words>
  <Application>Microsoft Office PowerPoint</Application>
  <PresentationFormat>全屏显示(4:3)</PresentationFormat>
  <Paragraphs>49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ＭＳ Ｐゴシック</vt:lpstr>
      <vt:lpstr>ＭＳ Ｐゴシック</vt:lpstr>
      <vt:lpstr>Times New Roman</vt:lpstr>
      <vt:lpstr>802-11-Submission</vt:lpstr>
      <vt:lpstr>Document</vt:lpstr>
      <vt:lpstr>PowerPoint 演示文稿</vt:lpstr>
      <vt:lpstr>PowerPoint 演示文稿</vt:lpstr>
      <vt:lpstr>PowerPoint 演示文稿</vt:lpstr>
      <vt:lpstr>PowerPoint 演示文稿</vt:lpstr>
    </vt:vector>
  </TitlesOfParts>
  <Company>Huawei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Liqiang (John)</cp:lastModifiedBy>
  <cp:revision>3725</cp:revision>
  <cp:lastPrinted>1998-02-10T13:28:06Z</cp:lastPrinted>
  <dcterms:created xsi:type="dcterms:W3CDTF">2007-04-17T18:10:23Z</dcterms:created>
  <dcterms:modified xsi:type="dcterms:W3CDTF">2017-03-16T22:26:59Z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