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616" r:id="rId2"/>
    <p:sldId id="615" r:id="rId3"/>
    <p:sldId id="623" r:id="rId4"/>
    <p:sldId id="621" r:id="rId5"/>
  </p:sldIdLst>
  <p:sldSz cx="9144000" cy="6858000" type="screen4x3"/>
  <p:notesSz cx="6934200" cy="9280525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24" autoAdjust="0"/>
  </p:normalViewPr>
  <p:slideViewPr>
    <p:cSldViewPr>
      <p:cViewPr varScale="1">
        <p:scale>
          <a:sx n="70" d="100"/>
          <a:sy n="70" d="100"/>
        </p:scale>
        <p:origin x="1386" y="6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2515" y="-427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802.11-17/xxxxr0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Jiamin</a:t>
            </a:r>
            <a:r>
              <a:rPr lang="en-US" dirty="0" smtClean="0"/>
              <a:t> Chen </a:t>
            </a:r>
            <a:r>
              <a:rPr lang="en-US" dirty="0"/>
              <a:t>/ </a:t>
            </a:r>
            <a:r>
              <a:rPr lang="en-US" dirty="0" err="1" smtClean="0"/>
              <a:t>Huawei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802.11-17/xxxxr0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dirty="0" smtClean="0"/>
              <a:t>Jiamin Chen /Huawei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March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386699" y="332601"/>
            <a:ext cx="405880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doc.: IEEE 802. 15-17-0218-00-00mg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2017-03-16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 smtClean="0"/>
              <a:t>Author(s):</a:t>
            </a:r>
            <a:endParaRPr lang="en-US" altLang="zh-CN" sz="2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Suggested time lines for SG MG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8397633"/>
              </p:ext>
            </p:extLst>
          </p:nvPr>
        </p:nvGraphicFramePr>
        <p:xfrm>
          <a:off x="858838" y="3067050"/>
          <a:ext cx="7145337" cy="1420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14" name="Document" r:id="rId4" imgW="9143050" imgH="1827928" progId="Word.Document.8">
                  <p:embed/>
                </p:oleObj>
              </mc:Choice>
              <mc:Fallback>
                <p:oleObj name="Document" r:id="rId4" imgW="9143050" imgH="182792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8838" y="3067050"/>
                        <a:ext cx="7145337" cy="1420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693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217098"/>
              </p:ext>
            </p:extLst>
          </p:nvPr>
        </p:nvGraphicFramePr>
        <p:xfrm>
          <a:off x="-1" y="1752598"/>
          <a:ext cx="9144000" cy="448471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/>
                <a:gridCol w="2286000"/>
                <a:gridCol w="2286000"/>
                <a:gridCol w="2286000"/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March 2017 (Vancouver)</a:t>
                      </a:r>
                    </a:p>
                    <a:p>
                      <a:r>
                        <a:rPr lang="en-US" altLang="zh-CN" sz="1600" b="0" dirty="0" smtClean="0"/>
                        <a:t>- Comments resolution against</a:t>
                      </a:r>
                      <a:r>
                        <a:rPr lang="en-US" altLang="zh-CN" sz="1600" b="0" baseline="0" dirty="0" smtClean="0"/>
                        <a:t> D1 of 15.7m</a:t>
                      </a:r>
                    </a:p>
                    <a:p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April</a:t>
                      </a:r>
                      <a:r>
                        <a:rPr lang="en-US" altLang="zh-CN" sz="1600" b="0" baseline="0" dirty="0" smtClean="0"/>
                        <a:t>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b="0" baseline="0" dirty="0" smtClean="0"/>
                        <a:t>Additional comments against 15.7m submission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May 2017 (</a:t>
                      </a:r>
                      <a:r>
                        <a:rPr lang="en-US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Daejeon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</a:p>
                    <a:p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Comments resolution against</a:t>
                      </a:r>
                      <a:r>
                        <a:rPr lang="en-US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D0</a:t>
                      </a:r>
                      <a:endParaRPr lang="zh-CN" altLang="en-US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June 2017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/>
                        <a:t>Generate D1 of 15.13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/>
                        <a:t>Comment</a:t>
                      </a:r>
                      <a:r>
                        <a:rPr lang="en-US" altLang="zh-CN" sz="1600" b="0" baseline="0" dirty="0" smtClean="0"/>
                        <a:t> submission</a:t>
                      </a:r>
                      <a:endParaRPr lang="zh-CN" altLang="en-US" sz="1600" b="0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July 2017 (Berlin)</a:t>
                      </a:r>
                    </a:p>
                    <a:p>
                      <a:r>
                        <a:rPr lang="en-US" altLang="zh-CN" sz="1600" dirty="0" smtClean="0"/>
                        <a:t>- Comments resolution against D1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August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September 2017 (Kona)</a:t>
                      </a:r>
                    </a:p>
                    <a:p>
                      <a:r>
                        <a:rPr lang="en-US" altLang="zh-CN" sz="1600" dirty="0" smtClean="0"/>
                        <a:t>- Comment resolution against</a:t>
                      </a:r>
                      <a:r>
                        <a:rPr lang="en-US" altLang="zh-CN" sz="1600" baseline="0" dirty="0" smtClean="0"/>
                        <a:t> D1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October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/>
                        <a:t>Generate D2 of 15.13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/>
                        <a:t>Comment submission</a:t>
                      </a:r>
                      <a:endParaRPr lang="zh-CN" altLang="en-US" sz="1600" dirty="0"/>
                    </a:p>
                  </a:txBody>
                  <a:tcPr/>
                </a:tc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2017 (Orlando)</a:t>
                      </a:r>
                    </a:p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Comment resolution</a:t>
                      </a:r>
                      <a:r>
                        <a:rPr lang="en-US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against D2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 2017</a:t>
                      </a: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2018 (Irvine)</a:t>
                      </a:r>
                    </a:p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Comments resolution against D2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 2018</a:t>
                      </a:r>
                    </a:p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en-US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Generate D3</a:t>
                      </a:r>
                      <a:endParaRPr lang="en-US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Submission for</a:t>
                      </a:r>
                      <a:r>
                        <a:rPr lang="en-US" altLang="zh-CN" sz="16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letter ballot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42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anose="020B0600070205080204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anose="020B0600070205080204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anose="020B0600070205080204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zh-CN" kern="0" dirty="0" smtClean="0"/>
              <a:t>Suggested timeline before May 2017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kern="0" dirty="0" smtClean="0"/>
              <a:t>March 2017</a:t>
            </a:r>
          </a:p>
          <a:p>
            <a:pPr lvl="1"/>
            <a:r>
              <a:rPr lang="en-US" altLang="zh-CN" kern="0" dirty="0" smtClean="0"/>
              <a:t>Comments resolution against D1 of 15.7m (Finish </a:t>
            </a:r>
            <a:r>
              <a:rPr lang="en-US" altLang="zh-CN" kern="0" dirty="0"/>
              <a:t>as many as time </a:t>
            </a:r>
            <a:r>
              <a:rPr lang="en-US" altLang="zh-CN" kern="0" dirty="0" smtClean="0"/>
              <a:t>permits)</a:t>
            </a:r>
          </a:p>
          <a:p>
            <a:r>
              <a:rPr lang="en-US" altLang="zh-CN" kern="0" dirty="0" smtClean="0"/>
              <a:t>April 2017</a:t>
            </a:r>
          </a:p>
          <a:p>
            <a:pPr lvl="1"/>
            <a:r>
              <a:rPr lang="en-US" altLang="zh-CN" kern="0" dirty="0" smtClean="0"/>
              <a:t>Additional comments submission against D1 of 15.7m </a:t>
            </a:r>
            <a:r>
              <a:rPr lang="en-US" altLang="zh-CN" b="1" kern="0" dirty="0" smtClean="0">
                <a:solidFill>
                  <a:srgbClr val="FF0000"/>
                </a:solidFill>
              </a:rPr>
              <a:t>(Submission deadline [April 21</a:t>
            </a:r>
            <a:r>
              <a:rPr lang="en-US" altLang="zh-CN" b="1" kern="0" baseline="30000" dirty="0" smtClean="0">
                <a:solidFill>
                  <a:srgbClr val="FF0000"/>
                </a:solidFill>
              </a:rPr>
              <a:t>st</a:t>
            </a:r>
            <a:r>
              <a:rPr lang="en-US" altLang="zh-CN" b="1" kern="0" dirty="0" smtClean="0">
                <a:solidFill>
                  <a:srgbClr val="FF0000"/>
                </a:solidFill>
              </a:rPr>
              <a:t>])</a:t>
            </a:r>
          </a:p>
          <a:p>
            <a:r>
              <a:rPr lang="en-US" altLang="zh-CN" kern="0" dirty="0" smtClean="0"/>
              <a:t>May 2017</a:t>
            </a:r>
          </a:p>
          <a:p>
            <a:pPr lvl="1"/>
            <a:r>
              <a:rPr lang="en-US" altLang="zh-CN" kern="0" dirty="0" smtClean="0"/>
              <a:t>Comments resolution against D1 of 15.7 (</a:t>
            </a:r>
            <a:r>
              <a:rPr lang="en-US" altLang="zh-CN" kern="0" dirty="0" err="1" smtClean="0"/>
              <a:t>Daejeon</a:t>
            </a:r>
            <a:r>
              <a:rPr lang="en-US" altLang="zh-CN" kern="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5172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March 2017</a:t>
            </a:r>
            <a:endParaRPr lang="en-US" altLang="zh-CN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5367285A-48D6-424D-83DC-E3A6A596A85B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Qiang Li (John) (Huawei)</a:t>
            </a:r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2634208"/>
            <a:ext cx="7772400" cy="65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zh-CN" sz="4400" kern="0" dirty="0" smtClean="0"/>
              <a:t>Thank you</a:t>
            </a:r>
            <a:r>
              <a:rPr lang="zh-CN" altLang="en-US" sz="4400" kern="0" dirty="0" smtClean="0"/>
              <a:t>！</a:t>
            </a:r>
            <a:endParaRPr lang="en-US" sz="4400" kern="0" dirty="0"/>
          </a:p>
        </p:txBody>
      </p:sp>
    </p:spTree>
    <p:extLst>
      <p:ext uri="{BB962C8B-B14F-4D97-AF65-F5344CB8AC3E}">
        <p14:creationId xmlns:p14="http://schemas.microsoft.com/office/powerpoint/2010/main" val="275698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122662</TotalTime>
  <Words>214</Words>
  <Application>Microsoft Office PowerPoint</Application>
  <PresentationFormat>全屏显示(4:3)</PresentationFormat>
  <Paragraphs>49</Paragraphs>
  <Slides>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ＭＳ Ｐゴシック</vt:lpstr>
      <vt:lpstr>ＭＳ Ｐゴシック</vt:lpstr>
      <vt:lpstr>Times New Roman</vt:lpstr>
      <vt:lpstr>802-11-Submission</vt:lpstr>
      <vt:lpstr>Document</vt:lpstr>
      <vt:lpstr>PowerPoint 演示文稿</vt:lpstr>
      <vt:lpstr>PowerPoint 演示文稿</vt:lpstr>
      <vt:lpstr>PowerPoint 演示文稿</vt:lpstr>
      <vt:lpstr>PowerPoint 演示文稿</vt:lpstr>
    </vt:vector>
  </TitlesOfParts>
  <Company>Huawei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Liqiang (John)</cp:lastModifiedBy>
  <cp:revision>3724</cp:revision>
  <cp:lastPrinted>1998-02-10T13:28:06Z</cp:lastPrinted>
  <dcterms:created xsi:type="dcterms:W3CDTF">2007-04-17T18:10:23Z</dcterms:created>
  <dcterms:modified xsi:type="dcterms:W3CDTF">2017-03-16T14:24:53Z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(2)/SWrYcgZ90kUkIVz1nYzvR51Rvh2A0V88HHB1SlU3D2itI4JyRLavPsiinKfJ/KFQOfKRiYv
X41qXZB6M0Fqr8Vu9PCQSY0q6pJpYYMg4LW2tYBZTjyU7MIJH3hd1h4n/YhVc98K/52RtBTz
t/aEeNSRmbIuecOv9uN4jdXmwBI05igjy3Gj+srO7q+sGRPokR/GxL/bLu7PdjzX5OcnmNRv
Z2Cpjfvo0x2+rEJTU5</vt:lpwstr>
  </property>
  <property fmtid="{D5CDD505-2E9C-101B-9397-08002B2CF9AE}" pid="3" name="_2015_ms_pID_7253431">
    <vt:lpwstr>G7A14wgAvbdty1hyhw+Lem9g+mTPMdTj6MeQTe1fN33NH1HTP4eRFr
iVEfR8nFOyAfES4W7UOQQvaO1ZvGr57QcEYEwdUC00L4KTwt1jrlH9t2GC+yGXAKI1Gt0iVO
SQN4jMrrVJvIuH0B97584ZOlr1CXFMUzxfC0USi7puJne3bZT5q5YW3kkqnESofidicVIj1O
mOmyJNeZBL7xoJrQ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1489029128</vt:lpwstr>
  </property>
</Properties>
</file>