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594" autoAdjust="0"/>
  </p:normalViewPr>
  <p:slideViewPr>
    <p:cSldViewPr showGuides="1">
      <p:cViewPr varScale="1">
        <p:scale>
          <a:sx n="79" d="100"/>
          <a:sy n="79" d="100"/>
        </p:scale>
        <p:origin x="1526" y="82"/>
      </p:cViewPr>
      <p:guideLst>
        <p:guide orient="horz" pos="2160"/>
        <p:guide pos="2880"/>
      </p:guideLst>
    </p:cSldViewPr>
  </p:slideViewPr>
  <p:notesTextViewPr>
    <p:cViewPr>
      <p:scale>
        <a:sx n="1" d="1"/>
        <a:sy n="1" d="1"/>
      </p:scale>
      <p:origin x="0" y="0"/>
    </p:cViewPr>
  </p:notesTextViewPr>
  <p:sorterViewPr>
    <p:cViewPr>
      <p:scale>
        <a:sx n="100" d="100"/>
        <a:sy n="100" d="100"/>
      </p:scale>
      <p:origin x="0" y="1452"/>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8B1BE53-0473-474E-A0A8-8E2CBAF09E75}" type="slidenum">
              <a:rPr lang="en-US" altLang="ja-JP" sz="2400" smtClean="0"/>
              <a:pPr eaLnBrk="1" hangingPunct="1">
                <a:spcBef>
                  <a:spcPct val="0"/>
                </a:spcBef>
              </a:pPr>
              <a:t>6</a:t>
            </a:fld>
            <a:endParaRPr lang="en-US" altLang="ja-JP" sz="2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March 2017</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2016</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2016</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2016</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2016</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2016</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2017</a:t>
            </a:r>
          </a:p>
        </p:txBody>
      </p:sp>
      <p:sp>
        <p:nvSpPr>
          <p:cNvPr id="102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  Jussi Haapola(CWC)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802.15-17-0213-00-0dep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67544" y="378281"/>
            <a:ext cx="1600200" cy="215444"/>
          </a:xfrm>
        </p:spPr>
        <p:txBody>
          <a:bodyPr/>
          <a:lstStyle/>
          <a:p>
            <a:r>
              <a:rPr lang="en-US" altLang="ja-JP" dirty="0" smtClean="0"/>
              <a:t>March 2017</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21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March Closing Report 2017]</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March 2017]</a:t>
            </a:r>
            <a:r>
              <a:rPr lang="en-US" altLang="ja-JP" sz="1600" dirty="0">
                <a:ea typeface="ＭＳ Ｐゴシック" charset="-128"/>
              </a:rPr>
              <a:t>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 Jussi Haapola2]</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March Meeting in 2017.]</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  Jussi Haapola(CWC)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Vancouver, BC, Canada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March 16</a:t>
            </a:r>
            <a:r>
              <a:rPr lang="en-US" altLang="ja-JP" baseline="30000" dirty="0" smtClean="0">
                <a:ea typeface="ＭＳ Ｐゴシック" pitchFamily="50" charset="-128"/>
              </a:rPr>
              <a:t>th</a:t>
            </a:r>
            <a:r>
              <a:rPr lang="en-US" altLang="ja-JP" dirty="0" smtClean="0">
                <a:ea typeface="ＭＳ Ｐゴシック" pitchFamily="50" charset="-128"/>
              </a:rPr>
              <a:t>, 2017</a:t>
            </a:r>
            <a:endParaRPr lang="ja-JP"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  Jussi Haapola(CWC)</a:t>
            </a:r>
          </a:p>
        </p:txBody>
      </p:sp>
      <p:sp>
        <p:nvSpPr>
          <p:cNvPr id="9" name="日付プレースホルダー 1"/>
          <p:cNvSpPr>
            <a:spLocks noGrp="1"/>
          </p:cNvSpPr>
          <p:nvPr>
            <p:ph type="dt" sz="half" idx="10"/>
          </p:nvPr>
        </p:nvSpPr>
        <p:spPr>
          <a:xfrm>
            <a:off x="667544" y="378281"/>
            <a:ext cx="1600200" cy="215444"/>
          </a:xfrm>
        </p:spPr>
        <p:txBody>
          <a:bodyPr/>
          <a:lstStyle/>
          <a:p>
            <a:r>
              <a:rPr lang="en-US" altLang="ja-JP" dirty="0" smtClean="0"/>
              <a:t>March 2017</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20527" y="1340768"/>
            <a:ext cx="8280920" cy="4680520"/>
          </a:xfrm>
        </p:spPr>
        <p:txBody>
          <a:bodyPr/>
          <a:lstStyle/>
          <a:p>
            <a:r>
              <a:rPr lang="en-US" altLang="ja-JP" sz="2800" dirty="0" smtClean="0"/>
              <a:t>Seeking possible collaboration for this new standard with any other groups even beyond 802.15.</a:t>
            </a:r>
          </a:p>
          <a:p>
            <a:r>
              <a:rPr lang="en-US" altLang="ja-JP" sz="2800" dirty="0" smtClean="0"/>
              <a:t>Updating a draft of Technical Requirements with discussion on Viable Technologies in PHY and MAC</a:t>
            </a:r>
          </a:p>
          <a:p>
            <a:r>
              <a:rPr lang="en-US" altLang="ja-JP" sz="2800" dirty="0"/>
              <a:t>Rescheduling of Tutorial in coming July Meeting</a:t>
            </a:r>
          </a:p>
          <a:p>
            <a:r>
              <a:rPr lang="en-US" altLang="ja-JP" sz="2800" dirty="0" smtClean="0"/>
              <a:t>Updating a preliminary PAR and CSD for expecting SG/TG on Enhanced Dependability based on reviewing past activities.</a:t>
            </a:r>
          </a:p>
          <a:p>
            <a:r>
              <a:rPr lang="en-US" altLang="ja-JP" sz="2800" dirty="0" smtClean="0"/>
              <a:t>Updating time line and project plan</a:t>
            </a:r>
            <a:endParaRPr kumimoji="1" lang="ja-JP" altLang="en-US" sz="2800" dirty="0"/>
          </a:p>
        </p:txBody>
      </p:sp>
      <p:sp>
        <p:nvSpPr>
          <p:cNvPr id="3" name="タイトル 2"/>
          <p:cNvSpPr>
            <a:spLocks noGrp="1"/>
          </p:cNvSpPr>
          <p:nvPr>
            <p:ph type="title"/>
          </p:nvPr>
        </p:nvSpPr>
        <p:spPr>
          <a:xfrm>
            <a:off x="685800" y="685800"/>
            <a:ext cx="7772400" cy="776907"/>
          </a:xfrm>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  Jussi Haapola(CWC)</a:t>
            </a:r>
          </a:p>
        </p:txBody>
      </p:sp>
      <p:sp>
        <p:nvSpPr>
          <p:cNvPr id="9" name="日付プレースホルダー 1"/>
          <p:cNvSpPr>
            <a:spLocks noGrp="1"/>
          </p:cNvSpPr>
          <p:nvPr>
            <p:ph type="dt" sz="half" idx="10"/>
          </p:nvPr>
        </p:nvSpPr>
        <p:spPr>
          <a:xfrm>
            <a:off x="667544" y="378281"/>
            <a:ext cx="1600200" cy="215444"/>
          </a:xfrm>
        </p:spPr>
        <p:txBody>
          <a:bodyPr/>
          <a:lstStyle/>
          <a:p>
            <a:r>
              <a:rPr lang="en-US" altLang="ja-JP" dirty="0" smtClean="0"/>
              <a:t>March 2017</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34752"/>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36512" y="980728"/>
            <a:ext cx="8784976"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IG-DEP activities for these years since 2012</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Call for Interest(CFI): </a:t>
            </a:r>
            <a:r>
              <a:rPr lang="en-US" altLang="ja-JP" sz="1800" dirty="0" smtClean="0">
                <a:solidFill>
                  <a:schemeClr val="tx1"/>
                </a:solidFill>
                <a:latin typeface="Times New Roman" pitchFamily="18" charset="0"/>
                <a:cs typeface="Times New Roman" pitchFamily="18" charset="0"/>
              </a:rPr>
              <a:t>                                 doc.#15-14-0449-06-0dep </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of Scope </a:t>
            </a:r>
            <a:r>
              <a:rPr lang="en-US" altLang="ja-JP" sz="1800" dirty="0">
                <a:solidFill>
                  <a:schemeClr val="tx1"/>
                </a:solidFill>
                <a:latin typeface="Times New Roman" pitchFamily="18" charset="0"/>
                <a:cs typeface="Times New Roman" pitchFamily="18" charset="0"/>
              </a:rPr>
              <a:t>and Focused Applications with Different QoS Levels; </a:t>
            </a:r>
            <a:endParaRPr lang="en-US" altLang="ja-JP" sz="1800" dirty="0" smtClean="0">
              <a:solidFill>
                <a:schemeClr val="tx1"/>
              </a:solidFill>
              <a:latin typeface="Times New Roman" pitchFamily="18" charset="0"/>
              <a:cs typeface="Times New Roman" pitchFamily="18" charset="0"/>
            </a:endParaRP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doc.#15-16-0111-00-0dep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3.   </a:t>
            </a:r>
            <a:r>
              <a:rPr lang="en-US" altLang="ja-JP" sz="1800" dirty="0">
                <a:solidFill>
                  <a:schemeClr val="tx1"/>
                </a:solidFill>
                <a:latin typeface="Times New Roman" pitchFamily="18" charset="0"/>
                <a:cs typeface="Times New Roman" pitchFamily="18" charset="0"/>
              </a:rPr>
              <a:t>Expanded Used Cases and Related Areas for Dependable Wireless Network</a:t>
            </a:r>
          </a:p>
          <a:p>
            <a:pPr lvl="1"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doc.#15-16-0777-00-0dep</a:t>
            </a:r>
          </a:p>
          <a:p>
            <a:pPr marL="800100" lvl="1" indent="-342900" eaLnBrk="1" hangingPunct="1">
              <a:lnSpc>
                <a:spcPts val="1300"/>
              </a:lnSpc>
              <a:spcBef>
                <a:spcPts val="600"/>
              </a:spcBef>
              <a:spcAft>
                <a:spcPts val="600"/>
              </a:spcAft>
              <a:buAutoNum type="arabicPeriod" startAt="4"/>
              <a:defRPr/>
            </a:pPr>
            <a:r>
              <a:rPr lang="en-US" altLang="ja-JP" sz="1800" dirty="0" smtClean="0">
                <a:solidFill>
                  <a:schemeClr val="tx1"/>
                </a:solidFill>
                <a:latin typeface="Times New Roman" pitchFamily="18" charset="0"/>
                <a:cs typeface="Times New Roman" pitchFamily="18" charset="0"/>
              </a:rPr>
              <a:t>Overview of ID-DEP activities to collaborate with other groups such as 802.24 and 802.15.4s                                                                        doc.#15-17-0176-00-0dep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5.   Update Technical Requirement                                     </a:t>
            </a:r>
            <a:r>
              <a:rPr lang="en-US" altLang="ja-JP" sz="1800" dirty="0">
                <a:solidFill>
                  <a:schemeClr val="tx1"/>
                </a:solidFill>
                <a:latin typeface="Times New Roman" pitchFamily="18" charset="0"/>
                <a:cs typeface="Times New Roman" pitchFamily="18" charset="0"/>
              </a:rPr>
              <a:t>doc.#</a:t>
            </a:r>
            <a:r>
              <a:rPr lang="en-US" altLang="ja-JP" sz="1800" dirty="0" smtClean="0">
                <a:solidFill>
                  <a:schemeClr val="tx1"/>
                </a:solidFill>
                <a:latin typeface="Times New Roman" pitchFamily="18" charset="0"/>
                <a:cs typeface="Times New Roman" pitchFamily="18" charset="0"/>
              </a:rPr>
              <a:t>15-16-0557-02-0dep</a:t>
            </a:r>
          </a:p>
          <a:p>
            <a:pPr lvl="1" eaLnBrk="1" hangingPunct="1">
              <a:lnSpc>
                <a:spcPts val="1300"/>
              </a:lnSpc>
              <a:spcBef>
                <a:spcPts val="600"/>
              </a:spcBef>
              <a:spcAft>
                <a:spcPts val="600"/>
              </a:spcAft>
              <a:defRPr/>
            </a:pPr>
            <a:r>
              <a:rPr lang="en-US" altLang="ja-JP" sz="1800" dirty="0" smtClean="0">
                <a:solidFill>
                  <a:schemeClr val="tx1"/>
                </a:solidFill>
                <a:latin typeface="Times New Roman" pitchFamily="18" charset="0"/>
                <a:cs typeface="Times New Roman" pitchFamily="18" charset="0"/>
              </a:rPr>
              <a:t>6.   Review and revise PAR </a:t>
            </a:r>
            <a:r>
              <a:rPr lang="en-US" altLang="ja-JP" sz="1800" dirty="0">
                <a:solidFill>
                  <a:schemeClr val="tx1"/>
                </a:solidFill>
                <a:latin typeface="Times New Roman" pitchFamily="18" charset="0"/>
                <a:cs typeface="Times New Roman" pitchFamily="18" charset="0"/>
              </a:rPr>
              <a:t>for IEEE 802.15.13         </a:t>
            </a:r>
            <a:r>
              <a:rPr lang="en-US" altLang="ja-JP" sz="1800" dirty="0" smtClean="0">
                <a:solidFill>
                  <a:schemeClr val="tx1"/>
                </a:solidFill>
                <a:latin typeface="Times New Roman" pitchFamily="18" charset="0"/>
                <a:cs typeface="Times New Roman" pitchFamily="18" charset="0"/>
              </a:rPr>
              <a:t>       doc</a:t>
            </a:r>
            <a:r>
              <a:rPr lang="en-US" altLang="ja-JP" sz="1800" dirty="0">
                <a:solidFill>
                  <a:schemeClr val="tx1"/>
                </a:solidFill>
                <a:latin typeface="Times New Roman" pitchFamily="18" charset="0"/>
                <a:cs typeface="Times New Roman" pitchFamily="18" charset="0"/>
              </a:rPr>
              <a:t>.#</a:t>
            </a:r>
            <a:r>
              <a:rPr lang="en-US" altLang="ja-JP" sz="1800" dirty="0" smtClean="0">
                <a:solidFill>
                  <a:schemeClr val="tx1"/>
                </a:solidFill>
                <a:latin typeface="Times New Roman" pitchFamily="18" charset="0"/>
                <a:cs typeface="Times New Roman" pitchFamily="18" charset="0"/>
              </a:rPr>
              <a:t>15-16-0290-01-0dep</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Participation</a:t>
            </a:r>
          </a:p>
          <a:p>
            <a:pPr marL="0" indent="0" eaLnBrk="1" hangingPunct="1">
              <a:lnSpc>
                <a:spcPts val="1300"/>
              </a:lnSpc>
              <a:spcBef>
                <a:spcPts val="600"/>
              </a:spcBef>
              <a:spcAft>
                <a:spcPts val="600"/>
              </a:spcAft>
              <a:defRPr/>
            </a:pPr>
            <a:r>
              <a:rPr lang="en-US" altLang="ja-JP" sz="2000" dirty="0" smtClean="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1.  Presentation of Overview of IG-DEP in 802.24 for collaboration</a:t>
            </a:r>
          </a:p>
          <a:p>
            <a:pPr marL="0" indent="0" eaLnBrk="1" hangingPunct="1">
              <a:lnSpc>
                <a:spcPts val="13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2.  Participation in Joint session among 802.1/11/15 for collaboration</a:t>
            </a:r>
          </a:p>
          <a:p>
            <a:pPr eaLnBrk="1" hangingPunct="1">
              <a:lnSpc>
                <a:spcPts val="13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Rescheduling of Tutorial in coming July meeting               doc.#15-16-0558-02-0dep</a:t>
            </a:r>
          </a:p>
          <a:p>
            <a:pPr marL="800100" lvl="1" indent="-342900" eaLnBrk="1" hangingPunct="1">
              <a:lnSpc>
                <a:spcPts val="13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Discussion on timeline for May in Korea and later</a:t>
            </a: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  Jussi Haapola(CWC)</a:t>
            </a:r>
          </a:p>
        </p:txBody>
      </p:sp>
      <p:sp>
        <p:nvSpPr>
          <p:cNvPr id="7" name="日付プレースホルダー 1"/>
          <p:cNvSpPr txBox="1">
            <a:spLocks/>
          </p:cNvSpPr>
          <p:nvPr/>
        </p:nvSpPr>
        <p:spPr bwMode="auto">
          <a:xfrm>
            <a:off x="667544"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March 2017</a:t>
            </a:r>
            <a:endParaRPr lang="en-US" altLang="ja-JP" dirty="0"/>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8760"/>
            <a:ext cx="8820472" cy="5040560"/>
          </a:xfrm>
        </p:spPr>
        <p:txBody>
          <a:bodyPr/>
          <a:lstStyle/>
          <a:p>
            <a:pPr marL="0" indent="0">
              <a:buNone/>
            </a:pPr>
            <a:r>
              <a:rPr lang="is-IS" altLang="ja-JP" sz="2200" dirty="0" smtClean="0"/>
              <a:t>15-16-0796-00-0dep-ig-dependability-nov-2016-meeting-minitues</a:t>
            </a:r>
          </a:p>
          <a:p>
            <a:pPr marL="0" indent="0">
              <a:buNone/>
            </a:pPr>
            <a:r>
              <a:rPr lang="is-IS" altLang="ja-JP" sz="2200" dirty="0" smtClean="0"/>
              <a:t>15-17-0137-03-0dep-ig-dependability-march-2017-meeting-agenda</a:t>
            </a:r>
          </a:p>
          <a:p>
            <a:pPr marL="0" indent="0">
              <a:buNone/>
            </a:pPr>
            <a:r>
              <a:rPr lang="is-IS" altLang="ja-JP" sz="2200" dirty="0" smtClean="0"/>
              <a:t>15-17-0167-00-0dep-ig-dep-opening-information-for-march-2017</a:t>
            </a:r>
          </a:p>
          <a:p>
            <a:pPr marL="0" indent="0">
              <a:buNone/>
            </a:pPr>
            <a:r>
              <a:rPr lang="en-US" altLang="ja-JP" sz="2200" dirty="0" smtClean="0"/>
              <a:t>15-17-0176-00-0dep-ig-dep-overview-of-IG-DEP-activities-for- enhanced-dependability-in-wireless-networks for automotive-and other-use-cases</a:t>
            </a:r>
          </a:p>
          <a:p>
            <a:pPr marL="0" indent="0">
              <a:buNone/>
            </a:pPr>
            <a:r>
              <a:rPr lang="en-US" altLang="ja-JP" sz="2200" dirty="0" smtClean="0"/>
              <a:t>15-16-0577-04-0dep-ig-dep-technical-requirement</a:t>
            </a:r>
            <a:endParaRPr lang="en-US" altLang="ja-JP" sz="2200" dirty="0"/>
          </a:p>
          <a:p>
            <a:pPr marL="0" indent="0">
              <a:buNone/>
            </a:pPr>
            <a:r>
              <a:rPr lang="en-US" altLang="ja-JP" sz="2200" dirty="0" smtClean="0"/>
              <a:t>15-16-0290-02-0dep-ig-dep-par-802-15-par-draft</a:t>
            </a:r>
            <a:endParaRPr lang="en-US" altLang="ja-JP" sz="2200" dirty="0"/>
          </a:p>
          <a:p>
            <a:pPr marL="0" indent="0">
              <a:buNone/>
            </a:pPr>
            <a:r>
              <a:rPr lang="fi-FI" altLang="ja-JP" sz="2200" dirty="0" smtClean="0"/>
              <a:t>15-17-0219-00-0dep-ig-dep-november-2017-meeting-minutes</a:t>
            </a:r>
            <a:endParaRPr lang="fi-FI" altLang="ja-JP" sz="2200" dirty="0" smtClean="0"/>
          </a:p>
          <a:p>
            <a:pPr marL="0" indent="0">
              <a:buNone/>
            </a:pPr>
            <a:r>
              <a:rPr lang="fi-FI" altLang="ja-JP" sz="2200" dirty="0" smtClean="0"/>
              <a:t>15-16-0558-03-0dep-ig-dep-t</a:t>
            </a:r>
            <a:r>
              <a:rPr lang="en-US" altLang="ja-JP" sz="2200" dirty="0" err="1" smtClean="0"/>
              <a:t>utorial</a:t>
            </a:r>
            <a:r>
              <a:rPr lang="en-US" altLang="ja-JP" sz="2200" dirty="0" smtClean="0"/>
              <a:t> plan </a:t>
            </a:r>
            <a:r>
              <a:rPr lang="en-US" altLang="ja-JP" sz="2200" dirty="0"/>
              <a:t>for </a:t>
            </a:r>
            <a:r>
              <a:rPr lang="en-US" altLang="ja-JP" sz="2200" dirty="0" smtClean="0"/>
              <a:t>primary focused applications </a:t>
            </a:r>
            <a:r>
              <a:rPr lang="en-US" altLang="ja-JP" sz="2200" dirty="0"/>
              <a:t>in </a:t>
            </a:r>
            <a:r>
              <a:rPr lang="en-US" altLang="ja-JP" sz="2200" dirty="0" smtClean="0"/>
              <a:t>vehicle networks </a:t>
            </a:r>
            <a:r>
              <a:rPr lang="en-US" altLang="ja-JP" sz="2200" dirty="0"/>
              <a:t>with </a:t>
            </a:r>
            <a:r>
              <a:rPr lang="en-US" altLang="ja-JP" sz="2200" dirty="0" smtClean="0"/>
              <a:t>enhanced dependability</a:t>
            </a:r>
            <a:endParaRPr lang="fi-FI" altLang="ja-JP" sz="2200" dirty="0" smtClean="0"/>
          </a:p>
          <a:p>
            <a:pPr marL="0" indent="0">
              <a:buNone/>
            </a:pPr>
            <a:r>
              <a:rPr lang="fi-FI" altLang="ja-JP" sz="2200" dirty="0" smtClean="0"/>
              <a:t>15-17-0137-00-0dep-ig-dep-march-2017-closing-report</a:t>
            </a:r>
          </a:p>
          <a:p>
            <a:pPr marL="0" indent="0">
              <a:buNone/>
            </a:pPr>
            <a:r>
              <a:rPr lang="fi-FI" altLang="ja-JP" sz="2000" dirty="0" smtClean="0"/>
              <a:t>			           Attendees 10</a:t>
            </a:r>
            <a:endParaRPr kumimoji="1" lang="ja-JP" altLang="en-US" sz="2000" dirty="0"/>
          </a:p>
        </p:txBody>
      </p:sp>
      <p:sp>
        <p:nvSpPr>
          <p:cNvPr id="3" name="タイトル 2"/>
          <p:cNvSpPr>
            <a:spLocks noGrp="1"/>
          </p:cNvSpPr>
          <p:nvPr>
            <p:ph type="title"/>
          </p:nvPr>
        </p:nvSpPr>
        <p:spPr>
          <a:xfrm>
            <a:off x="611560" y="476672"/>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  Jussi Haapola(CWC)</a:t>
            </a:r>
          </a:p>
        </p:txBody>
      </p:sp>
      <p:sp>
        <p:nvSpPr>
          <p:cNvPr id="9" name="日付プレースホルダー 1"/>
          <p:cNvSpPr>
            <a:spLocks noGrp="1"/>
          </p:cNvSpPr>
          <p:nvPr>
            <p:ph type="dt" sz="half" idx="10"/>
          </p:nvPr>
        </p:nvSpPr>
        <p:spPr>
          <a:xfrm>
            <a:off x="667544" y="378281"/>
            <a:ext cx="1600200" cy="215444"/>
          </a:xfrm>
        </p:spPr>
        <p:txBody>
          <a:bodyPr/>
          <a:lstStyle/>
          <a:p>
            <a:r>
              <a:rPr lang="en-US" altLang="ja-JP" dirty="0" smtClean="0"/>
              <a:t>March 2017</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charset="-128"/>
              </a:rPr>
              <a:t>Thank You !</a:t>
            </a:r>
          </a:p>
          <a:p>
            <a:pPr algn="ctr"/>
            <a:endParaRPr lang="en-US" altLang="ja-JP" b="1" smtClean="0">
              <a:solidFill>
                <a:schemeClr val="tx2"/>
              </a:solidFill>
              <a:latin typeface="Times New Roman" pitchFamily="18" charset="0"/>
              <a:ea typeface="ＭＳ Ｐゴシック" charset="-128"/>
            </a:endParaRPr>
          </a:p>
          <a:p>
            <a:pPr algn="ctr"/>
            <a:r>
              <a:rPr lang="en-US" altLang="ja-JP" b="1" smtClean="0">
                <a:solidFill>
                  <a:schemeClr val="tx2"/>
                </a:solidFill>
                <a:latin typeface="Times New Roman" pitchFamily="18" charset="0"/>
                <a:ea typeface="ＭＳ Ｐゴシック" charset="-128"/>
              </a:rPr>
              <a:t>Any Questions ?</a:t>
            </a:r>
          </a:p>
          <a:p>
            <a:endParaRPr lang="en-US" altLang="ja-JP" smtClean="0">
              <a:ea typeface="ＭＳ Ｐゴシック" charset="-128"/>
            </a:endParaRPr>
          </a:p>
        </p:txBody>
      </p:sp>
      <p:sp>
        <p:nvSpPr>
          <p:cNvPr id="11267" name="Slide Number Placeholder 5"/>
          <p:cNvSpPr>
            <a:spLocks noGrp="1"/>
          </p:cNvSpPr>
          <p:nvPr>
            <p:ph type="sldNum" sz="quarter" idx="10"/>
          </p:nvPr>
        </p:nvSpPr>
        <p:spPr>
          <a:xfrm>
            <a:off x="4267944"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smtClean="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  Jussi Haapola(CWC)</a:t>
            </a:r>
          </a:p>
        </p:txBody>
      </p:sp>
      <p:sp>
        <p:nvSpPr>
          <p:cNvPr id="8" name="日付プレースホルダー 1"/>
          <p:cNvSpPr txBox="1">
            <a:spLocks/>
          </p:cNvSpPr>
          <p:nvPr/>
        </p:nvSpPr>
        <p:spPr bwMode="auto">
          <a:xfrm>
            <a:off x="667544"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March 2017</a:t>
            </a:r>
            <a:endParaRPr lang="en-US" altLang="ja-JP" dirty="0"/>
          </a:p>
        </p:txBody>
      </p:sp>
    </p:spTree>
    <p:extLst>
      <p:ext uri="{BB962C8B-B14F-4D97-AF65-F5344CB8AC3E}">
        <p14:creationId xmlns:p14="http://schemas.microsoft.com/office/powerpoint/2010/main" val="2427862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5365</TotalTime>
  <Words>394</Words>
  <Application>Microsoft Office PowerPoint</Application>
  <PresentationFormat>画面に合わせる (4:3)</PresentationFormat>
  <Paragraphs>88</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Arial Unicode MS</vt:lpstr>
      <vt:lpstr>굴림</vt:lpstr>
      <vt:lpstr>ＭＳ Ｐゴシック</vt:lpstr>
      <vt:lpstr>Arial</vt:lpstr>
      <vt:lpstr>Times New Roman</vt:lpstr>
      <vt:lpstr>Wingdings</vt:lpstr>
      <vt:lpstr>IEEE-P802_15</vt:lpstr>
      <vt:lpstr>PowerPoint プレゼンテーション</vt:lpstr>
      <vt:lpstr>IEEE 802.15 IG DEP   Closing Report  Vancouver, BC, Canada March 16th, 2017</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95</cp:revision>
  <cp:lastPrinted>2013-04-17T07:57:49Z</cp:lastPrinted>
  <dcterms:created xsi:type="dcterms:W3CDTF">2013-04-16T01:38:08Z</dcterms:created>
  <dcterms:modified xsi:type="dcterms:W3CDTF">2017-03-16T17:27:16Z</dcterms:modified>
</cp:coreProperties>
</file>